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4"/>
  </p:notesMasterIdLst>
  <p:sldIdLst>
    <p:sldId id="286" r:id="rId2"/>
    <p:sldId id="257" r:id="rId3"/>
    <p:sldId id="258" r:id="rId4"/>
    <p:sldId id="287" r:id="rId5"/>
    <p:sldId id="288" r:id="rId6"/>
    <p:sldId id="289" r:id="rId7"/>
    <p:sldId id="290" r:id="rId8"/>
    <p:sldId id="304" r:id="rId9"/>
    <p:sldId id="259" r:id="rId10"/>
    <p:sldId id="291" r:id="rId11"/>
    <p:sldId id="292" r:id="rId12"/>
    <p:sldId id="293" r:id="rId13"/>
    <p:sldId id="295" r:id="rId14"/>
    <p:sldId id="296" r:id="rId15"/>
    <p:sldId id="268" r:id="rId16"/>
    <p:sldId id="299" r:id="rId17"/>
    <p:sldId id="297" r:id="rId18"/>
    <p:sldId id="298" r:id="rId19"/>
    <p:sldId id="302" r:id="rId20"/>
    <p:sldId id="270" r:id="rId21"/>
    <p:sldId id="272" r:id="rId22"/>
    <p:sldId id="273" r:id="rId23"/>
    <p:sldId id="274" r:id="rId24"/>
    <p:sldId id="275" r:id="rId25"/>
    <p:sldId id="276" r:id="rId26"/>
    <p:sldId id="277" r:id="rId27"/>
    <p:sldId id="278" r:id="rId28"/>
    <p:sldId id="279" r:id="rId29"/>
    <p:sldId id="306" r:id="rId30"/>
    <p:sldId id="305" r:id="rId31"/>
    <p:sldId id="307" r:id="rId32"/>
    <p:sldId id="303" r:id="rId3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5D50"/>
    <a:srgbClr val="A2A2A2"/>
    <a:srgbClr val="A3D6B6"/>
    <a:srgbClr val="2C4766"/>
    <a:srgbClr val="59638F"/>
    <a:srgbClr val="32516F"/>
    <a:srgbClr val="203160"/>
    <a:srgbClr val="162655"/>
    <a:srgbClr val="C6E4B5"/>
    <a:srgbClr val="D5AA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D4A349-F19C-4BDA-982F-BD56CEBD5AFF}" v="7" dt="2024-12-10T13:53:14.0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94660"/>
  </p:normalViewPr>
  <p:slideViewPr>
    <p:cSldViewPr snapToGrid="0">
      <p:cViewPr varScale="1">
        <p:scale>
          <a:sx n="99" d="100"/>
          <a:sy n="99" d="100"/>
        </p:scale>
        <p:origin x="922"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rendra ravuri" userId="7ea35237c73cc1d8" providerId="LiveId" clId="{D4C28812-9588-4275-A9E6-A1466EBAAFB5}"/>
    <pc:docChg chg="undo custSel addSld modSld sldOrd">
      <pc:chgData name="narendra ravuri" userId="7ea35237c73cc1d8" providerId="LiveId" clId="{D4C28812-9588-4275-A9E6-A1466EBAAFB5}" dt="2024-12-10T15:43:55.780" v="1268" actId="14"/>
      <pc:docMkLst>
        <pc:docMk/>
      </pc:docMkLst>
      <pc:sldChg chg="modSp mod">
        <pc:chgData name="narendra ravuri" userId="7ea35237c73cc1d8" providerId="LiveId" clId="{D4C28812-9588-4275-A9E6-A1466EBAAFB5}" dt="2024-12-10T15:36:39.647" v="1230" actId="948"/>
        <pc:sldMkLst>
          <pc:docMk/>
          <pc:sldMk cId="0" sldId="257"/>
        </pc:sldMkLst>
        <pc:spChg chg="mod">
          <ac:chgData name="narendra ravuri" userId="7ea35237c73cc1d8" providerId="LiveId" clId="{D4C28812-9588-4275-A9E6-A1466EBAAFB5}" dt="2024-12-10T15:36:39.647" v="1230" actId="948"/>
          <ac:spMkLst>
            <pc:docMk/>
            <pc:sldMk cId="0" sldId="257"/>
            <ac:spMk id="64" creationId="{00000000-0000-0000-0000-000000000000}"/>
          </ac:spMkLst>
        </pc:spChg>
      </pc:sldChg>
      <pc:sldChg chg="modSp mod">
        <pc:chgData name="narendra ravuri" userId="7ea35237c73cc1d8" providerId="LiveId" clId="{D4C28812-9588-4275-A9E6-A1466EBAAFB5}" dt="2024-12-10T15:35:41.869" v="1225" actId="108"/>
        <pc:sldMkLst>
          <pc:docMk/>
          <pc:sldMk cId="0" sldId="258"/>
        </pc:sldMkLst>
        <pc:spChg chg="mod">
          <ac:chgData name="narendra ravuri" userId="7ea35237c73cc1d8" providerId="LiveId" clId="{D4C28812-9588-4275-A9E6-A1466EBAAFB5}" dt="2024-12-10T15:35:41.869" v="1225" actId="108"/>
          <ac:spMkLst>
            <pc:docMk/>
            <pc:sldMk cId="0" sldId="258"/>
            <ac:spMk id="4" creationId="{00000000-0000-0000-0000-000000000000}"/>
          </ac:spMkLst>
        </pc:spChg>
        <pc:spChg chg="mod">
          <ac:chgData name="narendra ravuri" userId="7ea35237c73cc1d8" providerId="LiveId" clId="{D4C28812-9588-4275-A9E6-A1466EBAAFB5}" dt="2024-12-10T11:42:48.246" v="65" actId="113"/>
          <ac:spMkLst>
            <pc:docMk/>
            <pc:sldMk cId="0" sldId="258"/>
            <ac:spMk id="69" creationId="{00000000-0000-0000-0000-000000000000}"/>
          </ac:spMkLst>
        </pc:spChg>
      </pc:sldChg>
      <pc:sldChg chg="modSp mod">
        <pc:chgData name="narendra ravuri" userId="7ea35237c73cc1d8" providerId="LiveId" clId="{D4C28812-9588-4275-A9E6-A1466EBAAFB5}" dt="2024-12-10T12:11:51.282" v="817" actId="20577"/>
        <pc:sldMkLst>
          <pc:docMk/>
          <pc:sldMk cId="0" sldId="259"/>
        </pc:sldMkLst>
        <pc:spChg chg="mod">
          <ac:chgData name="narendra ravuri" userId="7ea35237c73cc1d8" providerId="LiveId" clId="{D4C28812-9588-4275-A9E6-A1466EBAAFB5}" dt="2024-12-10T12:11:03.855" v="789" actId="255"/>
          <ac:spMkLst>
            <pc:docMk/>
            <pc:sldMk cId="0" sldId="259"/>
            <ac:spMk id="75" creationId="{00000000-0000-0000-0000-000000000000}"/>
          </ac:spMkLst>
        </pc:spChg>
        <pc:spChg chg="mod">
          <ac:chgData name="narendra ravuri" userId="7ea35237c73cc1d8" providerId="LiveId" clId="{D4C28812-9588-4275-A9E6-A1466EBAAFB5}" dt="2024-12-10T12:11:51.282" v="817" actId="20577"/>
          <ac:spMkLst>
            <pc:docMk/>
            <pc:sldMk cId="0" sldId="259"/>
            <ac:spMk id="76" creationId="{00000000-0000-0000-0000-000000000000}"/>
          </ac:spMkLst>
        </pc:spChg>
      </pc:sldChg>
      <pc:sldChg chg="modSp mod">
        <pc:chgData name="narendra ravuri" userId="7ea35237c73cc1d8" providerId="LiveId" clId="{D4C28812-9588-4275-A9E6-A1466EBAAFB5}" dt="2024-12-10T15:21:37.202" v="1112" actId="1076"/>
        <pc:sldMkLst>
          <pc:docMk/>
          <pc:sldMk cId="0" sldId="268"/>
        </pc:sldMkLst>
        <pc:spChg chg="mod">
          <ac:chgData name="narendra ravuri" userId="7ea35237c73cc1d8" providerId="LiveId" clId="{D4C28812-9588-4275-A9E6-A1466EBAAFB5}" dt="2024-12-10T15:20:01.466" v="1102" actId="1076"/>
          <ac:spMkLst>
            <pc:docMk/>
            <pc:sldMk cId="0" sldId="268"/>
            <ac:spMk id="142" creationId="{00000000-0000-0000-0000-000000000000}"/>
          </ac:spMkLst>
        </pc:spChg>
        <pc:spChg chg="mod">
          <ac:chgData name="narendra ravuri" userId="7ea35237c73cc1d8" providerId="LiveId" clId="{D4C28812-9588-4275-A9E6-A1466EBAAFB5}" dt="2024-12-10T15:21:37.202" v="1112" actId="1076"/>
          <ac:spMkLst>
            <pc:docMk/>
            <pc:sldMk cId="0" sldId="268"/>
            <ac:spMk id="143" creationId="{00000000-0000-0000-0000-000000000000}"/>
          </ac:spMkLst>
        </pc:spChg>
        <pc:picChg chg="mod">
          <ac:chgData name="narendra ravuri" userId="7ea35237c73cc1d8" providerId="LiveId" clId="{D4C28812-9588-4275-A9E6-A1466EBAAFB5}" dt="2024-12-10T12:25:37.027" v="957" actId="14100"/>
          <ac:picMkLst>
            <pc:docMk/>
            <pc:sldMk cId="0" sldId="268"/>
            <ac:picMk id="144" creationId="{00000000-0000-0000-0000-000000000000}"/>
          </ac:picMkLst>
        </pc:picChg>
      </pc:sldChg>
      <pc:sldChg chg="modSp mod">
        <pc:chgData name="narendra ravuri" userId="7ea35237c73cc1d8" providerId="LiveId" clId="{D4C28812-9588-4275-A9E6-A1466EBAAFB5}" dt="2024-12-10T15:42:23.174" v="1254" actId="12"/>
        <pc:sldMkLst>
          <pc:docMk/>
          <pc:sldMk cId="0" sldId="270"/>
        </pc:sldMkLst>
        <pc:spChg chg="mod">
          <ac:chgData name="narendra ravuri" userId="7ea35237c73cc1d8" providerId="LiveId" clId="{D4C28812-9588-4275-A9E6-A1466EBAAFB5}" dt="2024-12-10T15:18:06.367" v="1082" actId="1076"/>
          <ac:spMkLst>
            <pc:docMk/>
            <pc:sldMk cId="0" sldId="270"/>
            <ac:spMk id="156" creationId="{00000000-0000-0000-0000-000000000000}"/>
          </ac:spMkLst>
        </pc:spChg>
        <pc:spChg chg="mod">
          <ac:chgData name="narendra ravuri" userId="7ea35237c73cc1d8" providerId="LiveId" clId="{D4C28812-9588-4275-A9E6-A1466EBAAFB5}" dt="2024-12-10T15:42:23.174" v="1254" actId="12"/>
          <ac:spMkLst>
            <pc:docMk/>
            <pc:sldMk cId="0" sldId="270"/>
            <ac:spMk id="157" creationId="{00000000-0000-0000-0000-000000000000}"/>
          </ac:spMkLst>
        </pc:spChg>
      </pc:sldChg>
      <pc:sldChg chg="modSp mod">
        <pc:chgData name="narendra ravuri" userId="7ea35237c73cc1d8" providerId="LiveId" clId="{D4C28812-9588-4275-A9E6-A1466EBAAFB5}" dt="2024-12-10T15:42:56.391" v="1257" actId="12"/>
        <pc:sldMkLst>
          <pc:docMk/>
          <pc:sldMk cId="0" sldId="272"/>
        </pc:sldMkLst>
        <pc:spChg chg="mod">
          <ac:chgData name="narendra ravuri" userId="7ea35237c73cc1d8" providerId="LiveId" clId="{D4C28812-9588-4275-A9E6-A1466EBAAFB5}" dt="2024-12-10T15:17:52.766" v="1079" actId="1076"/>
          <ac:spMkLst>
            <pc:docMk/>
            <pc:sldMk cId="0" sldId="272"/>
            <ac:spMk id="168" creationId="{00000000-0000-0000-0000-000000000000}"/>
          </ac:spMkLst>
        </pc:spChg>
        <pc:spChg chg="mod">
          <ac:chgData name="narendra ravuri" userId="7ea35237c73cc1d8" providerId="LiveId" clId="{D4C28812-9588-4275-A9E6-A1466EBAAFB5}" dt="2024-12-10T15:42:56.391" v="1257" actId="12"/>
          <ac:spMkLst>
            <pc:docMk/>
            <pc:sldMk cId="0" sldId="272"/>
            <ac:spMk id="169" creationId="{00000000-0000-0000-0000-000000000000}"/>
          </ac:spMkLst>
        </pc:spChg>
      </pc:sldChg>
      <pc:sldChg chg="modSp mod">
        <pc:chgData name="narendra ravuri" userId="7ea35237c73cc1d8" providerId="LiveId" clId="{D4C28812-9588-4275-A9E6-A1466EBAAFB5}" dt="2024-12-10T15:42:57.503" v="1258" actId="12"/>
        <pc:sldMkLst>
          <pc:docMk/>
          <pc:sldMk cId="0" sldId="273"/>
        </pc:sldMkLst>
        <pc:spChg chg="mod">
          <ac:chgData name="narendra ravuri" userId="7ea35237c73cc1d8" providerId="LiveId" clId="{D4C28812-9588-4275-A9E6-A1466EBAAFB5}" dt="2024-12-10T15:16:20.855" v="1076" actId="1076"/>
          <ac:spMkLst>
            <pc:docMk/>
            <pc:sldMk cId="0" sldId="273"/>
            <ac:spMk id="174" creationId="{00000000-0000-0000-0000-000000000000}"/>
          </ac:spMkLst>
        </pc:spChg>
        <pc:spChg chg="mod">
          <ac:chgData name="narendra ravuri" userId="7ea35237c73cc1d8" providerId="LiveId" clId="{D4C28812-9588-4275-A9E6-A1466EBAAFB5}" dt="2024-12-10T15:42:57.503" v="1258" actId="12"/>
          <ac:spMkLst>
            <pc:docMk/>
            <pc:sldMk cId="0" sldId="273"/>
            <ac:spMk id="175" creationId="{00000000-0000-0000-0000-000000000000}"/>
          </ac:spMkLst>
        </pc:spChg>
      </pc:sldChg>
      <pc:sldChg chg="modSp mod">
        <pc:chgData name="narendra ravuri" userId="7ea35237c73cc1d8" providerId="LiveId" clId="{D4C28812-9588-4275-A9E6-A1466EBAAFB5}" dt="2024-12-10T15:43:43.719" v="1266" actId="108"/>
        <pc:sldMkLst>
          <pc:docMk/>
          <pc:sldMk cId="0" sldId="274"/>
        </pc:sldMkLst>
        <pc:spChg chg="mod">
          <ac:chgData name="narendra ravuri" userId="7ea35237c73cc1d8" providerId="LiveId" clId="{D4C28812-9588-4275-A9E6-A1466EBAAFB5}" dt="2024-12-10T15:16:05.586" v="1073" actId="113"/>
          <ac:spMkLst>
            <pc:docMk/>
            <pc:sldMk cId="0" sldId="274"/>
            <ac:spMk id="180" creationId="{00000000-0000-0000-0000-000000000000}"/>
          </ac:spMkLst>
        </pc:spChg>
        <pc:spChg chg="mod">
          <ac:chgData name="narendra ravuri" userId="7ea35237c73cc1d8" providerId="LiveId" clId="{D4C28812-9588-4275-A9E6-A1466EBAAFB5}" dt="2024-12-10T15:43:43.719" v="1266" actId="108"/>
          <ac:spMkLst>
            <pc:docMk/>
            <pc:sldMk cId="0" sldId="274"/>
            <ac:spMk id="181" creationId="{00000000-0000-0000-0000-000000000000}"/>
          </ac:spMkLst>
        </pc:spChg>
      </pc:sldChg>
      <pc:sldChg chg="modSp mod">
        <pc:chgData name="narendra ravuri" userId="7ea35237c73cc1d8" providerId="LiveId" clId="{D4C28812-9588-4275-A9E6-A1466EBAAFB5}" dt="2024-12-10T15:43:55.780" v="1268" actId="14"/>
        <pc:sldMkLst>
          <pc:docMk/>
          <pc:sldMk cId="0" sldId="275"/>
        </pc:sldMkLst>
        <pc:spChg chg="mod">
          <ac:chgData name="narendra ravuri" userId="7ea35237c73cc1d8" providerId="LiveId" clId="{D4C28812-9588-4275-A9E6-A1466EBAAFB5}" dt="2024-12-10T15:15:28.710" v="1070" actId="1076"/>
          <ac:spMkLst>
            <pc:docMk/>
            <pc:sldMk cId="0" sldId="275"/>
            <ac:spMk id="186" creationId="{00000000-0000-0000-0000-000000000000}"/>
          </ac:spMkLst>
        </pc:spChg>
        <pc:spChg chg="mod">
          <ac:chgData name="narendra ravuri" userId="7ea35237c73cc1d8" providerId="LiveId" clId="{D4C28812-9588-4275-A9E6-A1466EBAAFB5}" dt="2024-12-10T15:43:55.780" v="1268" actId="14"/>
          <ac:spMkLst>
            <pc:docMk/>
            <pc:sldMk cId="0" sldId="275"/>
            <ac:spMk id="187" creationId="{00000000-0000-0000-0000-000000000000}"/>
          </ac:spMkLst>
        </pc:spChg>
      </pc:sldChg>
      <pc:sldChg chg="modSp mod">
        <pc:chgData name="narendra ravuri" userId="7ea35237c73cc1d8" providerId="LiveId" clId="{D4C28812-9588-4275-A9E6-A1466EBAAFB5}" dt="2024-12-10T15:40:08.273" v="1242" actId="1076"/>
        <pc:sldMkLst>
          <pc:docMk/>
          <pc:sldMk cId="0" sldId="276"/>
        </pc:sldMkLst>
        <pc:spChg chg="mod">
          <ac:chgData name="narendra ravuri" userId="7ea35237c73cc1d8" providerId="LiveId" clId="{D4C28812-9588-4275-A9E6-A1466EBAAFB5}" dt="2024-12-10T15:15:02.643" v="1056" actId="1076"/>
          <ac:spMkLst>
            <pc:docMk/>
            <pc:sldMk cId="0" sldId="276"/>
            <ac:spMk id="192" creationId="{00000000-0000-0000-0000-000000000000}"/>
          </ac:spMkLst>
        </pc:spChg>
        <pc:spChg chg="mod">
          <ac:chgData name="narendra ravuri" userId="7ea35237c73cc1d8" providerId="LiveId" clId="{D4C28812-9588-4275-A9E6-A1466EBAAFB5}" dt="2024-12-10T15:40:08.273" v="1242" actId="1076"/>
          <ac:spMkLst>
            <pc:docMk/>
            <pc:sldMk cId="0" sldId="276"/>
            <ac:spMk id="193" creationId="{00000000-0000-0000-0000-000000000000}"/>
          </ac:spMkLst>
        </pc:spChg>
      </pc:sldChg>
      <pc:sldChg chg="modSp mod">
        <pc:chgData name="narendra ravuri" userId="7ea35237c73cc1d8" providerId="LiveId" clId="{D4C28812-9588-4275-A9E6-A1466EBAAFB5}" dt="2024-12-10T15:40:15.920" v="1243" actId="1076"/>
        <pc:sldMkLst>
          <pc:docMk/>
          <pc:sldMk cId="0" sldId="277"/>
        </pc:sldMkLst>
        <pc:spChg chg="mod">
          <ac:chgData name="narendra ravuri" userId="7ea35237c73cc1d8" providerId="LiveId" clId="{D4C28812-9588-4275-A9E6-A1466EBAAFB5}" dt="2024-12-10T15:14:46.050" v="1053" actId="1076"/>
          <ac:spMkLst>
            <pc:docMk/>
            <pc:sldMk cId="0" sldId="277"/>
            <ac:spMk id="198" creationId="{00000000-0000-0000-0000-000000000000}"/>
          </ac:spMkLst>
        </pc:spChg>
        <pc:spChg chg="mod">
          <ac:chgData name="narendra ravuri" userId="7ea35237c73cc1d8" providerId="LiveId" clId="{D4C28812-9588-4275-A9E6-A1466EBAAFB5}" dt="2024-12-10T15:40:15.920" v="1243" actId="1076"/>
          <ac:spMkLst>
            <pc:docMk/>
            <pc:sldMk cId="0" sldId="277"/>
            <ac:spMk id="199" creationId="{00000000-0000-0000-0000-000000000000}"/>
          </ac:spMkLst>
        </pc:spChg>
      </pc:sldChg>
      <pc:sldChg chg="modSp mod">
        <pc:chgData name="narendra ravuri" userId="7ea35237c73cc1d8" providerId="LiveId" clId="{D4C28812-9588-4275-A9E6-A1466EBAAFB5}" dt="2024-12-10T15:40:27.760" v="1244" actId="1076"/>
        <pc:sldMkLst>
          <pc:docMk/>
          <pc:sldMk cId="0" sldId="278"/>
        </pc:sldMkLst>
        <pc:spChg chg="mod">
          <ac:chgData name="narendra ravuri" userId="7ea35237c73cc1d8" providerId="LiveId" clId="{D4C28812-9588-4275-A9E6-A1466EBAAFB5}" dt="2024-12-10T15:14:31.309" v="1050" actId="1076"/>
          <ac:spMkLst>
            <pc:docMk/>
            <pc:sldMk cId="0" sldId="278"/>
            <ac:spMk id="204" creationId="{00000000-0000-0000-0000-000000000000}"/>
          </ac:spMkLst>
        </pc:spChg>
        <pc:spChg chg="mod">
          <ac:chgData name="narendra ravuri" userId="7ea35237c73cc1d8" providerId="LiveId" clId="{D4C28812-9588-4275-A9E6-A1466EBAAFB5}" dt="2024-12-10T15:40:27.760" v="1244" actId="1076"/>
          <ac:spMkLst>
            <pc:docMk/>
            <pc:sldMk cId="0" sldId="278"/>
            <ac:spMk id="205" creationId="{00000000-0000-0000-0000-000000000000}"/>
          </ac:spMkLst>
        </pc:spChg>
      </pc:sldChg>
      <pc:sldChg chg="addSp modSp mod">
        <pc:chgData name="narendra ravuri" userId="7ea35237c73cc1d8" providerId="LiveId" clId="{D4C28812-9588-4275-A9E6-A1466EBAAFB5}" dt="2024-12-10T12:31:19.157" v="997" actId="113"/>
        <pc:sldMkLst>
          <pc:docMk/>
          <pc:sldMk cId="0" sldId="279"/>
        </pc:sldMkLst>
        <pc:spChg chg="mod">
          <ac:chgData name="narendra ravuri" userId="7ea35237c73cc1d8" providerId="LiveId" clId="{D4C28812-9588-4275-A9E6-A1466EBAAFB5}" dt="2024-12-10T12:31:19.157" v="997" actId="113"/>
          <ac:spMkLst>
            <pc:docMk/>
            <pc:sldMk cId="0" sldId="279"/>
            <ac:spMk id="210" creationId="{00000000-0000-0000-0000-000000000000}"/>
          </ac:spMkLst>
        </pc:spChg>
        <pc:picChg chg="add mod">
          <ac:chgData name="narendra ravuri" userId="7ea35237c73cc1d8" providerId="LiveId" clId="{D4C28812-9588-4275-A9E6-A1466EBAAFB5}" dt="2024-12-10T11:43:36.769" v="83" actId="1036"/>
          <ac:picMkLst>
            <pc:docMk/>
            <pc:sldMk cId="0" sldId="279"/>
            <ac:picMk id="2" creationId="{B662AABF-1870-B0F8-97D1-E7792A6EFFAF}"/>
          </ac:picMkLst>
        </pc:picChg>
      </pc:sldChg>
      <pc:sldChg chg="modSp mod">
        <pc:chgData name="narendra ravuri" userId="7ea35237c73cc1d8" providerId="LiveId" clId="{D4C28812-9588-4275-A9E6-A1466EBAAFB5}" dt="2024-12-10T12:02:33.665" v="710" actId="20577"/>
        <pc:sldMkLst>
          <pc:docMk/>
          <pc:sldMk cId="1964427168" sldId="286"/>
        </pc:sldMkLst>
        <pc:spChg chg="mod">
          <ac:chgData name="narendra ravuri" userId="7ea35237c73cc1d8" providerId="LiveId" clId="{D4C28812-9588-4275-A9E6-A1466EBAAFB5}" dt="2024-12-10T12:02:33.665" v="710" actId="20577"/>
          <ac:spMkLst>
            <pc:docMk/>
            <pc:sldMk cId="1964427168" sldId="286"/>
            <ac:spMk id="61" creationId="{00000000-0000-0000-0000-000000000000}"/>
          </ac:spMkLst>
        </pc:spChg>
      </pc:sldChg>
      <pc:sldChg chg="modSp mod">
        <pc:chgData name="narendra ravuri" userId="7ea35237c73cc1d8" providerId="LiveId" clId="{D4C28812-9588-4275-A9E6-A1466EBAAFB5}" dt="2024-12-10T15:35:41.425" v="1224" actId="108"/>
        <pc:sldMkLst>
          <pc:docMk/>
          <pc:sldMk cId="2148458771" sldId="287"/>
        </pc:sldMkLst>
        <pc:spChg chg="mod">
          <ac:chgData name="narendra ravuri" userId="7ea35237c73cc1d8" providerId="LiveId" clId="{D4C28812-9588-4275-A9E6-A1466EBAAFB5}" dt="2024-12-10T11:59:59.982" v="646" actId="1076"/>
          <ac:spMkLst>
            <pc:docMk/>
            <pc:sldMk cId="2148458771" sldId="287"/>
            <ac:spMk id="69" creationId="{00000000-0000-0000-0000-000000000000}"/>
          </ac:spMkLst>
        </pc:spChg>
        <pc:spChg chg="mod">
          <ac:chgData name="narendra ravuri" userId="7ea35237c73cc1d8" providerId="LiveId" clId="{D4C28812-9588-4275-A9E6-A1466EBAAFB5}" dt="2024-12-10T15:35:41.425" v="1224" actId="108"/>
          <ac:spMkLst>
            <pc:docMk/>
            <pc:sldMk cId="2148458771" sldId="287"/>
            <ac:spMk id="70" creationId="{00000000-0000-0000-0000-000000000000}"/>
          </ac:spMkLst>
        </pc:spChg>
      </pc:sldChg>
      <pc:sldChg chg="modSp mod">
        <pc:chgData name="narendra ravuri" userId="7ea35237c73cc1d8" providerId="LiveId" clId="{D4C28812-9588-4275-A9E6-A1466EBAAFB5}" dt="2024-12-10T15:31:50.330" v="1201" actId="1076"/>
        <pc:sldMkLst>
          <pc:docMk/>
          <pc:sldMk cId="199301157" sldId="288"/>
        </pc:sldMkLst>
        <pc:spChg chg="mod">
          <ac:chgData name="narendra ravuri" userId="7ea35237c73cc1d8" providerId="LiveId" clId="{D4C28812-9588-4275-A9E6-A1466EBAAFB5}" dt="2024-12-10T12:00:10.318" v="647" actId="1076"/>
          <ac:spMkLst>
            <pc:docMk/>
            <pc:sldMk cId="199301157" sldId="288"/>
            <ac:spMk id="69" creationId="{00000000-0000-0000-0000-000000000000}"/>
          </ac:spMkLst>
        </pc:spChg>
        <pc:spChg chg="mod">
          <ac:chgData name="narendra ravuri" userId="7ea35237c73cc1d8" providerId="LiveId" clId="{D4C28812-9588-4275-A9E6-A1466EBAAFB5}" dt="2024-12-10T15:31:50.330" v="1201" actId="1076"/>
          <ac:spMkLst>
            <pc:docMk/>
            <pc:sldMk cId="199301157" sldId="288"/>
            <ac:spMk id="70" creationId="{00000000-0000-0000-0000-000000000000}"/>
          </ac:spMkLst>
        </pc:spChg>
      </pc:sldChg>
      <pc:sldChg chg="addSp delSp modSp mod">
        <pc:chgData name="narendra ravuri" userId="7ea35237c73cc1d8" providerId="LiveId" clId="{D4C28812-9588-4275-A9E6-A1466EBAAFB5}" dt="2024-12-10T15:36:04.891" v="1228" actId="1076"/>
        <pc:sldMkLst>
          <pc:docMk/>
          <pc:sldMk cId="4167282922" sldId="289"/>
        </pc:sldMkLst>
        <pc:spChg chg="add mod">
          <ac:chgData name="narendra ravuri" userId="7ea35237c73cc1d8" providerId="LiveId" clId="{D4C28812-9588-4275-A9E6-A1466EBAAFB5}" dt="2024-12-10T12:02:03.057" v="697" actId="14100"/>
          <ac:spMkLst>
            <pc:docMk/>
            <pc:sldMk cId="4167282922" sldId="289"/>
            <ac:spMk id="2" creationId="{7B58ACC2-DF9C-410C-76B6-410E667994E0}"/>
          </ac:spMkLst>
        </pc:spChg>
        <pc:spChg chg="del mod">
          <ac:chgData name="narendra ravuri" userId="7ea35237c73cc1d8" providerId="LiveId" clId="{D4C28812-9588-4275-A9E6-A1466EBAAFB5}" dt="2024-12-10T12:02:05.545" v="698" actId="478"/>
          <ac:spMkLst>
            <pc:docMk/>
            <pc:sldMk cId="4167282922" sldId="289"/>
            <ac:spMk id="6" creationId="{00000000-0000-0000-0000-000000000000}"/>
          </ac:spMkLst>
        </pc:spChg>
        <pc:spChg chg="del">
          <ac:chgData name="narendra ravuri" userId="7ea35237c73cc1d8" providerId="LiveId" clId="{D4C28812-9588-4275-A9E6-A1466EBAAFB5}" dt="2024-12-10T11:59:08.512" v="643" actId="478"/>
          <ac:spMkLst>
            <pc:docMk/>
            <pc:sldMk cId="4167282922" sldId="289"/>
            <ac:spMk id="21" creationId="{00000000-0000-0000-0000-000000000000}"/>
          </ac:spMkLst>
        </pc:spChg>
        <pc:spChg chg="mod">
          <ac:chgData name="narendra ravuri" userId="7ea35237c73cc1d8" providerId="LiveId" clId="{D4C28812-9588-4275-A9E6-A1466EBAAFB5}" dt="2024-12-10T15:36:04.891" v="1228" actId="1076"/>
          <ac:spMkLst>
            <pc:docMk/>
            <pc:sldMk cId="4167282922" sldId="289"/>
            <ac:spMk id="69" creationId="{00000000-0000-0000-0000-000000000000}"/>
          </ac:spMkLst>
        </pc:spChg>
      </pc:sldChg>
      <pc:sldChg chg="addSp delSp modSp mod">
        <pc:chgData name="narendra ravuri" userId="7ea35237c73cc1d8" providerId="LiveId" clId="{D4C28812-9588-4275-A9E6-A1466EBAAFB5}" dt="2024-12-10T12:18:59.942" v="899" actId="21"/>
        <pc:sldMkLst>
          <pc:docMk/>
          <pc:sldMk cId="4098494797" sldId="290"/>
        </pc:sldMkLst>
        <pc:spChg chg="mod">
          <ac:chgData name="narendra ravuri" userId="7ea35237c73cc1d8" providerId="LiveId" clId="{D4C28812-9588-4275-A9E6-A1466EBAAFB5}" dt="2024-12-10T12:05:33.264" v="738" actId="1076"/>
          <ac:spMkLst>
            <pc:docMk/>
            <pc:sldMk cId="4098494797" sldId="290"/>
            <ac:spMk id="4" creationId="{00000000-0000-0000-0000-000000000000}"/>
          </ac:spMkLst>
        </pc:spChg>
        <pc:graphicFrameChg chg="mod modGraphic">
          <ac:chgData name="narendra ravuri" userId="7ea35237c73cc1d8" providerId="LiveId" clId="{D4C28812-9588-4275-A9E6-A1466EBAAFB5}" dt="2024-12-10T12:18:36.009" v="895" actId="1076"/>
          <ac:graphicFrameMkLst>
            <pc:docMk/>
            <pc:sldMk cId="4098494797" sldId="290"/>
            <ac:graphicFrameMk id="2" creationId="{50ED21E8-B4BD-5DB6-20A7-E16099B782F1}"/>
          </ac:graphicFrameMkLst>
        </pc:graphicFrameChg>
        <pc:graphicFrameChg chg="add del mod modGraphic">
          <ac:chgData name="narendra ravuri" userId="7ea35237c73cc1d8" providerId="LiveId" clId="{D4C28812-9588-4275-A9E6-A1466EBAAFB5}" dt="2024-12-10T12:18:59.942" v="899" actId="21"/>
          <ac:graphicFrameMkLst>
            <pc:docMk/>
            <pc:sldMk cId="4098494797" sldId="290"/>
            <ac:graphicFrameMk id="3" creationId="{BE9A44B8-B6F6-2F6D-E270-0AF84A520C00}"/>
          </ac:graphicFrameMkLst>
        </pc:graphicFrameChg>
      </pc:sldChg>
      <pc:sldChg chg="addSp modSp mod">
        <pc:chgData name="narendra ravuri" userId="7ea35237c73cc1d8" providerId="LiveId" clId="{D4C28812-9588-4275-A9E6-A1466EBAAFB5}" dt="2024-12-10T12:35:04.674" v="1007"/>
        <pc:sldMkLst>
          <pc:docMk/>
          <pc:sldMk cId="1632350545" sldId="291"/>
        </pc:sldMkLst>
        <pc:spChg chg="mod">
          <ac:chgData name="narendra ravuri" userId="7ea35237c73cc1d8" providerId="LiveId" clId="{D4C28812-9588-4275-A9E6-A1466EBAAFB5}" dt="2024-12-10T12:16:21.013" v="845" actId="255"/>
          <ac:spMkLst>
            <pc:docMk/>
            <pc:sldMk cId="1632350545" sldId="291"/>
            <ac:spMk id="75" creationId="{00000000-0000-0000-0000-000000000000}"/>
          </ac:spMkLst>
        </pc:spChg>
        <pc:spChg chg="mod">
          <ac:chgData name="narendra ravuri" userId="7ea35237c73cc1d8" providerId="LiveId" clId="{D4C28812-9588-4275-A9E6-A1466EBAAFB5}" dt="2024-12-10T12:16:31.068" v="856" actId="1036"/>
          <ac:spMkLst>
            <pc:docMk/>
            <pc:sldMk cId="1632350545" sldId="291"/>
            <ac:spMk id="76" creationId="{00000000-0000-0000-0000-000000000000}"/>
          </ac:spMkLst>
        </pc:spChg>
        <pc:graphicFrameChg chg="add mod">
          <ac:chgData name="narendra ravuri" userId="7ea35237c73cc1d8" providerId="LiveId" clId="{D4C28812-9588-4275-A9E6-A1466EBAAFB5}" dt="2024-12-10T12:15:17.884" v="841"/>
          <ac:graphicFrameMkLst>
            <pc:docMk/>
            <pc:sldMk cId="1632350545" sldId="291"/>
            <ac:graphicFrameMk id="2" creationId="{3DCEA467-D89D-9FFA-15F6-11826B440913}"/>
          </ac:graphicFrameMkLst>
        </pc:graphicFrameChg>
        <pc:graphicFrameChg chg="mod modGraphic">
          <ac:chgData name="narendra ravuri" userId="7ea35237c73cc1d8" providerId="LiveId" clId="{D4C28812-9588-4275-A9E6-A1466EBAAFB5}" dt="2024-12-10T12:35:04.674" v="1007"/>
          <ac:graphicFrameMkLst>
            <pc:docMk/>
            <pc:sldMk cId="1632350545" sldId="291"/>
            <ac:graphicFrameMk id="4" creationId="{00000000-0000-0000-0000-000000000000}"/>
          </ac:graphicFrameMkLst>
        </pc:graphicFrameChg>
        <pc:graphicFrameChg chg="add mod">
          <ac:chgData name="narendra ravuri" userId="7ea35237c73cc1d8" providerId="LiveId" clId="{D4C28812-9588-4275-A9E6-A1466EBAAFB5}" dt="2024-12-10T12:33:05.703" v="1000"/>
          <ac:graphicFrameMkLst>
            <pc:docMk/>
            <pc:sldMk cId="1632350545" sldId="291"/>
            <ac:graphicFrameMk id="5" creationId="{02C32A99-85EC-5A76-730D-62EC08BE009C}"/>
          </ac:graphicFrameMkLst>
        </pc:graphicFrameChg>
        <pc:graphicFrameChg chg="add mod">
          <ac:chgData name="narendra ravuri" userId="7ea35237c73cc1d8" providerId="LiveId" clId="{D4C28812-9588-4275-A9E6-A1466EBAAFB5}" dt="2024-12-10T12:33:23.078" v="1003"/>
          <ac:graphicFrameMkLst>
            <pc:docMk/>
            <pc:sldMk cId="1632350545" sldId="291"/>
            <ac:graphicFrameMk id="6" creationId="{9BF1EF20-E212-8A8D-61AE-88C901599392}"/>
          </ac:graphicFrameMkLst>
        </pc:graphicFrameChg>
        <pc:picChg chg="mod">
          <ac:chgData name="narendra ravuri" userId="7ea35237c73cc1d8" providerId="LiveId" clId="{D4C28812-9588-4275-A9E6-A1466EBAAFB5}" dt="2024-12-10T12:16:47.478" v="887" actId="1035"/>
          <ac:picMkLst>
            <pc:docMk/>
            <pc:sldMk cId="1632350545" sldId="291"/>
            <ac:picMk id="3" creationId="{00000000-0000-0000-0000-000000000000}"/>
          </ac:picMkLst>
        </pc:picChg>
      </pc:sldChg>
      <pc:sldChg chg="modSp mod">
        <pc:chgData name="narendra ravuri" userId="7ea35237c73cc1d8" providerId="LiveId" clId="{D4C28812-9588-4275-A9E6-A1466EBAAFB5}" dt="2024-12-10T12:17:04.114" v="891" actId="1076"/>
        <pc:sldMkLst>
          <pc:docMk/>
          <pc:sldMk cId="261079369" sldId="292"/>
        </pc:sldMkLst>
        <pc:spChg chg="mod">
          <ac:chgData name="narendra ravuri" userId="7ea35237c73cc1d8" providerId="LiveId" clId="{D4C28812-9588-4275-A9E6-A1466EBAAFB5}" dt="2024-12-10T12:17:04.114" v="891" actId="1076"/>
          <ac:spMkLst>
            <pc:docMk/>
            <pc:sldMk cId="261079369" sldId="292"/>
            <ac:spMk id="75" creationId="{00000000-0000-0000-0000-000000000000}"/>
          </ac:spMkLst>
        </pc:spChg>
      </pc:sldChg>
      <pc:sldChg chg="modSp mod">
        <pc:chgData name="narendra ravuri" userId="7ea35237c73cc1d8" providerId="LiveId" clId="{D4C28812-9588-4275-A9E6-A1466EBAAFB5}" dt="2024-12-10T12:26:52.065" v="965" actId="948"/>
        <pc:sldMkLst>
          <pc:docMk/>
          <pc:sldMk cId="1787695944" sldId="293"/>
        </pc:sldMkLst>
        <pc:spChg chg="mod">
          <ac:chgData name="narendra ravuri" userId="7ea35237c73cc1d8" providerId="LiveId" clId="{D4C28812-9588-4275-A9E6-A1466EBAAFB5}" dt="2024-12-10T12:22:50.526" v="947" actId="255"/>
          <ac:spMkLst>
            <pc:docMk/>
            <pc:sldMk cId="1787695944" sldId="293"/>
            <ac:spMk id="75" creationId="{00000000-0000-0000-0000-000000000000}"/>
          </ac:spMkLst>
        </pc:spChg>
        <pc:spChg chg="mod">
          <ac:chgData name="narendra ravuri" userId="7ea35237c73cc1d8" providerId="LiveId" clId="{D4C28812-9588-4275-A9E6-A1466EBAAFB5}" dt="2024-12-10T12:26:52.065" v="965" actId="948"/>
          <ac:spMkLst>
            <pc:docMk/>
            <pc:sldMk cId="1787695944" sldId="293"/>
            <ac:spMk id="76" creationId="{00000000-0000-0000-0000-000000000000}"/>
          </ac:spMkLst>
        </pc:spChg>
      </pc:sldChg>
      <pc:sldChg chg="modSp mod">
        <pc:chgData name="narendra ravuri" userId="7ea35237c73cc1d8" providerId="LiveId" clId="{D4C28812-9588-4275-A9E6-A1466EBAAFB5}" dt="2024-12-10T12:28:34.966" v="968" actId="20577"/>
        <pc:sldMkLst>
          <pc:docMk/>
          <pc:sldMk cId="3244373795" sldId="295"/>
        </pc:sldMkLst>
        <pc:spChg chg="mod">
          <ac:chgData name="narendra ravuri" userId="7ea35237c73cc1d8" providerId="LiveId" clId="{D4C28812-9588-4275-A9E6-A1466EBAAFB5}" dt="2024-12-10T12:28:34.966" v="968" actId="20577"/>
          <ac:spMkLst>
            <pc:docMk/>
            <pc:sldMk cId="3244373795" sldId="295"/>
            <ac:spMk id="3" creationId="{00000000-0000-0000-0000-000000000000}"/>
          </ac:spMkLst>
        </pc:spChg>
        <pc:spChg chg="mod">
          <ac:chgData name="narendra ravuri" userId="7ea35237c73cc1d8" providerId="LiveId" clId="{D4C28812-9588-4275-A9E6-A1466EBAAFB5}" dt="2024-12-10T12:22:25.394" v="942" actId="1076"/>
          <ac:spMkLst>
            <pc:docMk/>
            <pc:sldMk cId="3244373795" sldId="295"/>
            <ac:spMk id="75" creationId="{00000000-0000-0000-0000-000000000000}"/>
          </ac:spMkLst>
        </pc:spChg>
      </pc:sldChg>
      <pc:sldChg chg="modSp mod">
        <pc:chgData name="narendra ravuri" userId="7ea35237c73cc1d8" providerId="LiveId" clId="{D4C28812-9588-4275-A9E6-A1466EBAAFB5}" dt="2024-12-10T15:21:25.010" v="1110" actId="1076"/>
        <pc:sldMkLst>
          <pc:docMk/>
          <pc:sldMk cId="344062826" sldId="296"/>
        </pc:sldMkLst>
        <pc:spChg chg="mod">
          <ac:chgData name="narendra ravuri" userId="7ea35237c73cc1d8" providerId="LiveId" clId="{D4C28812-9588-4275-A9E6-A1466EBAAFB5}" dt="2024-12-10T15:21:25.010" v="1110" actId="1076"/>
          <ac:spMkLst>
            <pc:docMk/>
            <pc:sldMk cId="344062826" sldId="296"/>
            <ac:spMk id="3" creationId="{00000000-0000-0000-0000-000000000000}"/>
          </ac:spMkLst>
        </pc:spChg>
        <pc:spChg chg="mod">
          <ac:chgData name="narendra ravuri" userId="7ea35237c73cc1d8" providerId="LiveId" clId="{D4C28812-9588-4275-A9E6-A1466EBAAFB5}" dt="2024-12-10T12:22:39.627" v="946" actId="1076"/>
          <ac:spMkLst>
            <pc:docMk/>
            <pc:sldMk cId="344062826" sldId="296"/>
            <ac:spMk id="75" creationId="{00000000-0000-0000-0000-000000000000}"/>
          </ac:spMkLst>
        </pc:spChg>
      </pc:sldChg>
      <pc:sldChg chg="modSp mod">
        <pc:chgData name="narendra ravuri" userId="7ea35237c73cc1d8" providerId="LiveId" clId="{D4C28812-9588-4275-A9E6-A1466EBAAFB5}" dt="2024-12-10T15:19:46.051" v="1100" actId="1076"/>
        <pc:sldMkLst>
          <pc:docMk/>
          <pc:sldMk cId="3384915461" sldId="297"/>
        </pc:sldMkLst>
        <pc:spChg chg="mod">
          <ac:chgData name="narendra ravuri" userId="7ea35237c73cc1d8" providerId="LiveId" clId="{D4C28812-9588-4275-A9E6-A1466EBAAFB5}" dt="2024-12-10T15:19:46.051" v="1100" actId="1076"/>
          <ac:spMkLst>
            <pc:docMk/>
            <pc:sldMk cId="3384915461" sldId="297"/>
            <ac:spMk id="89" creationId="{00000000-0000-0000-0000-000000000000}"/>
          </ac:spMkLst>
        </pc:spChg>
      </pc:sldChg>
      <pc:sldChg chg="addSp delSp modSp mod">
        <pc:chgData name="narendra ravuri" userId="7ea35237c73cc1d8" providerId="LiveId" clId="{D4C28812-9588-4275-A9E6-A1466EBAAFB5}" dt="2024-12-10T15:39:03.242" v="1235" actId="255"/>
        <pc:sldMkLst>
          <pc:docMk/>
          <pc:sldMk cId="1315298198" sldId="298"/>
        </pc:sldMkLst>
        <pc:spChg chg="add mod">
          <ac:chgData name="narendra ravuri" userId="7ea35237c73cc1d8" providerId="LiveId" clId="{D4C28812-9588-4275-A9E6-A1466EBAAFB5}" dt="2024-12-10T15:39:03.242" v="1235" actId="255"/>
          <ac:spMkLst>
            <pc:docMk/>
            <pc:sldMk cId="1315298198" sldId="298"/>
            <ac:spMk id="2" creationId="{934E1B85-1C6D-45EC-13C3-6E18467BE645}"/>
          </ac:spMkLst>
        </pc:spChg>
        <pc:spChg chg="del">
          <ac:chgData name="narendra ravuri" userId="7ea35237c73cc1d8" providerId="LiveId" clId="{D4C28812-9588-4275-A9E6-A1466EBAAFB5}" dt="2024-12-10T11:36:27.922" v="0" actId="478"/>
          <ac:spMkLst>
            <pc:docMk/>
            <pc:sldMk cId="1315298198" sldId="298"/>
            <ac:spMk id="3" creationId="{A8C0FA05-DED7-43F6-BEE4-0BC8A74B805B}"/>
          </ac:spMkLst>
        </pc:spChg>
        <pc:spChg chg="add mod">
          <ac:chgData name="narendra ravuri" userId="7ea35237c73cc1d8" providerId="LiveId" clId="{D4C28812-9588-4275-A9E6-A1466EBAAFB5}" dt="2024-12-10T11:37:10.812" v="21" actId="14100"/>
          <ac:spMkLst>
            <pc:docMk/>
            <pc:sldMk cId="1315298198" sldId="298"/>
            <ac:spMk id="4" creationId="{15AEFB18-0B09-54FB-5083-59964A79FC12}"/>
          </ac:spMkLst>
        </pc:spChg>
        <pc:spChg chg="mod">
          <ac:chgData name="narendra ravuri" userId="7ea35237c73cc1d8" providerId="LiveId" clId="{D4C28812-9588-4275-A9E6-A1466EBAAFB5}" dt="2024-12-10T11:36:45.593" v="18" actId="1036"/>
          <ac:spMkLst>
            <pc:docMk/>
            <pc:sldMk cId="1315298198" sldId="298"/>
            <ac:spMk id="5" creationId="{79513CF6-3986-B75F-1D2C-621BCAF446A1}"/>
          </ac:spMkLst>
        </pc:spChg>
        <pc:spChg chg="add mod">
          <ac:chgData name="narendra ravuri" userId="7ea35237c73cc1d8" providerId="LiveId" clId="{D4C28812-9588-4275-A9E6-A1466EBAAFB5}" dt="2024-12-10T11:37:27.241" v="24" actId="14100"/>
          <ac:spMkLst>
            <pc:docMk/>
            <pc:sldMk cId="1315298198" sldId="298"/>
            <ac:spMk id="6" creationId="{196C6852-790E-B791-7D3F-7A573B618129}"/>
          </ac:spMkLst>
        </pc:spChg>
      </pc:sldChg>
      <pc:sldChg chg="modSp mod">
        <pc:chgData name="narendra ravuri" userId="7ea35237c73cc1d8" providerId="LiveId" clId="{D4C28812-9588-4275-A9E6-A1466EBAAFB5}" dt="2024-12-10T12:51:49.574" v="1039" actId="20577"/>
        <pc:sldMkLst>
          <pc:docMk/>
          <pc:sldMk cId="646711788" sldId="299"/>
        </pc:sldMkLst>
        <pc:spChg chg="mod">
          <ac:chgData name="narendra ravuri" userId="7ea35237c73cc1d8" providerId="LiveId" clId="{D4C28812-9588-4275-A9E6-A1466EBAAFB5}" dt="2024-12-10T12:50:01.117" v="1018" actId="108"/>
          <ac:spMkLst>
            <pc:docMk/>
            <pc:sldMk cId="646711788" sldId="299"/>
            <ac:spMk id="2" creationId="{00000000-0000-0000-0000-000000000000}"/>
          </ac:spMkLst>
        </pc:spChg>
        <pc:spChg chg="mod">
          <ac:chgData name="narendra ravuri" userId="7ea35237c73cc1d8" providerId="LiveId" clId="{D4C28812-9588-4275-A9E6-A1466EBAAFB5}" dt="2024-12-10T12:51:49.574" v="1039" actId="20577"/>
          <ac:spMkLst>
            <pc:docMk/>
            <pc:sldMk cId="646711788" sldId="299"/>
            <ac:spMk id="3" creationId="{00000000-0000-0000-0000-000000000000}"/>
          </ac:spMkLst>
        </pc:spChg>
      </pc:sldChg>
      <pc:sldChg chg="addSp delSp modSp mod">
        <pc:chgData name="narendra ravuri" userId="7ea35237c73cc1d8" providerId="LiveId" clId="{D4C28812-9588-4275-A9E6-A1466EBAAFB5}" dt="2024-12-10T15:43:08.612" v="1264" actId="14100"/>
        <pc:sldMkLst>
          <pc:docMk/>
          <pc:sldMk cId="1031278410" sldId="302"/>
        </pc:sldMkLst>
        <pc:spChg chg="add mod">
          <ac:chgData name="narendra ravuri" userId="7ea35237c73cc1d8" providerId="LiveId" clId="{D4C28812-9588-4275-A9E6-A1466EBAAFB5}" dt="2024-12-10T15:38:52.510" v="1234" actId="255"/>
          <ac:spMkLst>
            <pc:docMk/>
            <pc:sldMk cId="1031278410" sldId="302"/>
            <ac:spMk id="2" creationId="{6F337818-FF8C-FB54-C64F-617849EB3D6E}"/>
          </ac:spMkLst>
        </pc:spChg>
        <pc:spChg chg="mod">
          <ac:chgData name="narendra ravuri" userId="7ea35237c73cc1d8" providerId="LiveId" clId="{D4C28812-9588-4275-A9E6-A1466EBAAFB5}" dt="2024-12-10T15:43:08.612" v="1264" actId="14100"/>
          <ac:spMkLst>
            <pc:docMk/>
            <pc:sldMk cId="1031278410" sldId="302"/>
            <ac:spMk id="3" creationId="{00000000-0000-0000-0000-000000000000}"/>
          </ac:spMkLst>
        </pc:spChg>
        <pc:spChg chg="del">
          <ac:chgData name="narendra ravuri" userId="7ea35237c73cc1d8" providerId="LiveId" clId="{D4C28812-9588-4275-A9E6-A1466EBAAFB5}" dt="2024-12-10T11:38:02.647" v="26" actId="478"/>
          <ac:spMkLst>
            <pc:docMk/>
            <pc:sldMk cId="1031278410" sldId="302"/>
            <ac:spMk id="5" creationId="{7C1F88F4-9FFD-3D17-EDF4-64FA87B52548}"/>
          </ac:spMkLst>
        </pc:spChg>
      </pc:sldChg>
      <pc:sldChg chg="addSp delSp modSp mod">
        <pc:chgData name="narendra ravuri" userId="7ea35237c73cc1d8" providerId="LiveId" clId="{D4C28812-9588-4275-A9E6-A1466EBAAFB5}" dt="2024-12-10T12:19:30.990" v="934" actId="1076"/>
        <pc:sldMkLst>
          <pc:docMk/>
          <pc:sldMk cId="594900645" sldId="304"/>
        </pc:sldMkLst>
        <pc:spChg chg="del">
          <ac:chgData name="narendra ravuri" userId="7ea35237c73cc1d8" providerId="LiveId" clId="{D4C28812-9588-4275-A9E6-A1466EBAAFB5}" dt="2024-12-10T12:05:41.116" v="739" actId="478"/>
          <ac:spMkLst>
            <pc:docMk/>
            <pc:sldMk cId="594900645" sldId="304"/>
            <ac:spMk id="4" creationId="{00000000-0000-0000-0000-000000000000}"/>
          </ac:spMkLst>
        </pc:spChg>
        <pc:spChg chg="add del mod">
          <ac:chgData name="narendra ravuri" userId="7ea35237c73cc1d8" providerId="LiveId" clId="{D4C28812-9588-4275-A9E6-A1466EBAAFB5}" dt="2024-12-10T12:05:50.240" v="741" actId="478"/>
          <ac:spMkLst>
            <pc:docMk/>
            <pc:sldMk cId="594900645" sldId="304"/>
            <ac:spMk id="5" creationId="{0B480A7B-C33C-A216-8B82-AE82A0BABB20}"/>
          </ac:spMkLst>
        </pc:spChg>
        <pc:spChg chg="add mod">
          <ac:chgData name="narendra ravuri" userId="7ea35237c73cc1d8" providerId="LiveId" clId="{D4C28812-9588-4275-A9E6-A1466EBAAFB5}" dt="2024-12-10T12:09:11.239" v="772" actId="20577"/>
          <ac:spMkLst>
            <pc:docMk/>
            <pc:sldMk cId="594900645" sldId="304"/>
            <ac:spMk id="6" creationId="{7CCAA241-6B5F-4B7A-4ED5-03A152EFB400}"/>
          </ac:spMkLst>
        </pc:spChg>
        <pc:graphicFrameChg chg="del mod modGraphic">
          <ac:chgData name="narendra ravuri" userId="7ea35237c73cc1d8" providerId="LiveId" clId="{D4C28812-9588-4275-A9E6-A1466EBAAFB5}" dt="2024-12-10T12:19:19.211" v="923" actId="478"/>
          <ac:graphicFrameMkLst>
            <pc:docMk/>
            <pc:sldMk cId="594900645" sldId="304"/>
            <ac:graphicFrameMk id="2" creationId="{50ED21E8-B4BD-5DB6-20A7-E16099B782F1}"/>
          </ac:graphicFrameMkLst>
        </pc:graphicFrameChg>
        <pc:graphicFrameChg chg="add mod">
          <ac:chgData name="narendra ravuri" userId="7ea35237c73cc1d8" providerId="LiveId" clId="{D4C28812-9588-4275-A9E6-A1466EBAAFB5}" dt="2024-12-10T12:19:30.990" v="934" actId="1076"/>
          <ac:graphicFrameMkLst>
            <pc:docMk/>
            <pc:sldMk cId="594900645" sldId="304"/>
            <ac:graphicFrameMk id="7" creationId="{BE9A44B8-B6F6-2F6D-E270-0AF84A520C00}"/>
          </ac:graphicFrameMkLst>
        </pc:graphicFrameChg>
      </pc:sldChg>
      <pc:sldChg chg="addSp delSp modSp add mod">
        <pc:chgData name="narendra ravuri" userId="7ea35237c73cc1d8" providerId="LiveId" clId="{D4C28812-9588-4275-A9E6-A1466EBAAFB5}" dt="2024-12-10T15:13:31.998" v="1045" actId="113"/>
        <pc:sldMkLst>
          <pc:docMk/>
          <pc:sldMk cId="707129165" sldId="305"/>
        </pc:sldMkLst>
        <pc:spChg chg="mod">
          <ac:chgData name="narendra ravuri" userId="7ea35237c73cc1d8" providerId="LiveId" clId="{D4C28812-9588-4275-A9E6-A1466EBAAFB5}" dt="2024-12-10T15:13:31.998" v="1045" actId="113"/>
          <ac:spMkLst>
            <pc:docMk/>
            <pc:sldMk cId="707129165" sldId="305"/>
            <ac:spMk id="210" creationId="{00000000-0000-0000-0000-000000000000}"/>
          </ac:spMkLst>
        </pc:spChg>
        <pc:picChg chg="del">
          <ac:chgData name="narendra ravuri" userId="7ea35237c73cc1d8" providerId="LiveId" clId="{D4C28812-9588-4275-A9E6-A1466EBAAFB5}" dt="2024-12-10T11:44:00.264" v="86" actId="478"/>
          <ac:picMkLst>
            <pc:docMk/>
            <pc:sldMk cId="707129165" sldId="305"/>
            <ac:picMk id="2" creationId="{B662AABF-1870-B0F8-97D1-E7792A6EFFAF}"/>
          </ac:picMkLst>
        </pc:picChg>
        <pc:picChg chg="add mod">
          <ac:chgData name="narendra ravuri" userId="7ea35237c73cc1d8" providerId="LiveId" clId="{D4C28812-9588-4275-A9E6-A1466EBAAFB5}" dt="2024-12-10T12:30:19.945" v="978" actId="1036"/>
          <ac:picMkLst>
            <pc:docMk/>
            <pc:sldMk cId="707129165" sldId="305"/>
            <ac:picMk id="4" creationId="{1ECC86BE-57A3-4AF9-A316-733F1A2E697A}"/>
          </ac:picMkLst>
        </pc:picChg>
      </pc:sldChg>
      <pc:sldChg chg="addSp delSp modSp add mod ord">
        <pc:chgData name="narendra ravuri" userId="7ea35237c73cc1d8" providerId="LiveId" clId="{D4C28812-9588-4275-A9E6-A1466EBAAFB5}" dt="2024-12-10T15:14:06.208" v="1047" actId="113"/>
        <pc:sldMkLst>
          <pc:docMk/>
          <pc:sldMk cId="1701243137" sldId="306"/>
        </pc:sldMkLst>
        <pc:spChg chg="add mod">
          <ac:chgData name="narendra ravuri" userId="7ea35237c73cc1d8" providerId="LiveId" clId="{D4C28812-9588-4275-A9E6-A1466EBAAFB5}" dt="2024-12-10T15:14:06.208" v="1047" actId="113"/>
          <ac:spMkLst>
            <pc:docMk/>
            <pc:sldMk cId="1701243137" sldId="306"/>
            <ac:spMk id="3" creationId="{8E7B6DAC-A258-E58C-A008-BDDC2E768E3A}"/>
          </ac:spMkLst>
        </pc:spChg>
        <pc:spChg chg="add del mod">
          <ac:chgData name="narendra ravuri" userId="7ea35237c73cc1d8" providerId="LiveId" clId="{D4C28812-9588-4275-A9E6-A1466EBAAFB5}" dt="2024-12-10T11:49:33.015" v="258" actId="478"/>
          <ac:spMkLst>
            <pc:docMk/>
            <pc:sldMk cId="1701243137" sldId="306"/>
            <ac:spMk id="5" creationId="{90228C9D-397F-3AF8-F05A-2E7AEA86C63B}"/>
          </ac:spMkLst>
        </pc:spChg>
        <pc:spChg chg="add mod">
          <ac:chgData name="narendra ravuri" userId="7ea35237c73cc1d8" providerId="LiveId" clId="{D4C28812-9588-4275-A9E6-A1466EBAAFB5}" dt="2024-12-10T13:11:38.105" v="1044" actId="20577"/>
          <ac:spMkLst>
            <pc:docMk/>
            <pc:sldMk cId="1701243137" sldId="306"/>
            <ac:spMk id="6" creationId="{CD340BE2-BDFB-F083-9C80-03D7CB63299B}"/>
          </ac:spMkLst>
        </pc:spChg>
        <pc:spChg chg="del mod">
          <ac:chgData name="narendra ravuri" userId="7ea35237c73cc1d8" providerId="LiveId" clId="{D4C28812-9588-4275-A9E6-A1466EBAAFB5}" dt="2024-12-10T11:49:29.448" v="257" actId="478"/>
          <ac:spMkLst>
            <pc:docMk/>
            <pc:sldMk cId="1701243137" sldId="306"/>
            <ac:spMk id="210" creationId="{00000000-0000-0000-0000-000000000000}"/>
          </ac:spMkLst>
        </pc:spChg>
        <pc:picChg chg="del">
          <ac:chgData name="narendra ravuri" userId="7ea35237c73cc1d8" providerId="LiveId" clId="{D4C28812-9588-4275-A9E6-A1466EBAAFB5}" dt="2024-12-10T11:44:03.254" v="87" actId="478"/>
          <ac:picMkLst>
            <pc:docMk/>
            <pc:sldMk cId="1701243137" sldId="306"/>
            <ac:picMk id="2" creationId="{B662AABF-1870-B0F8-97D1-E7792A6EFFAF}"/>
          </ac:picMkLst>
        </pc:picChg>
      </pc:sldChg>
      <pc:sldChg chg="addSp delSp modSp add mod">
        <pc:chgData name="narendra ravuri" userId="7ea35237c73cc1d8" providerId="LiveId" clId="{D4C28812-9588-4275-A9E6-A1466EBAAFB5}" dt="2024-12-10T12:30:39.959" v="991" actId="1076"/>
        <pc:sldMkLst>
          <pc:docMk/>
          <pc:sldMk cId="298616588" sldId="307"/>
        </pc:sldMkLst>
        <pc:spChg chg="mod">
          <ac:chgData name="narendra ravuri" userId="7ea35237c73cc1d8" providerId="LiveId" clId="{D4C28812-9588-4275-A9E6-A1466EBAAFB5}" dt="2024-12-10T12:30:39.959" v="991" actId="1076"/>
          <ac:spMkLst>
            <pc:docMk/>
            <pc:sldMk cId="298616588" sldId="307"/>
            <ac:spMk id="210" creationId="{00000000-0000-0000-0000-000000000000}"/>
          </ac:spMkLst>
        </pc:spChg>
        <pc:picChg chg="add mod">
          <ac:chgData name="narendra ravuri" userId="7ea35237c73cc1d8" providerId="LiveId" clId="{D4C28812-9588-4275-A9E6-A1466EBAAFB5}" dt="2024-12-10T12:30:25.078" v="988" actId="1036"/>
          <ac:picMkLst>
            <pc:docMk/>
            <pc:sldMk cId="298616588" sldId="307"/>
            <ac:picMk id="3" creationId="{B23B6F74-B7CB-4966-98A0-1D1CCA1CEEC7}"/>
          </ac:picMkLst>
        </pc:picChg>
        <pc:picChg chg="del">
          <ac:chgData name="narendra ravuri" userId="7ea35237c73cc1d8" providerId="LiveId" clId="{D4C28812-9588-4275-A9E6-A1466EBAAFB5}" dt="2024-12-10T11:47:52.971" v="204" actId="478"/>
          <ac:picMkLst>
            <pc:docMk/>
            <pc:sldMk cId="298616588" sldId="307"/>
            <ac:picMk id="4" creationId="{1ECC86BE-57A3-4AF9-A316-733F1A2E697A}"/>
          </ac:picMkLst>
        </pc:picChg>
      </pc:sldChg>
    </pc:docChg>
  </pc:docChgLst>
  <pc:docChgLst>
    <pc:chgData name="narendra ravuri" userId="7ea35237c73cc1d8" providerId="Windows Live" clId="Web-{05D4A349-F19C-4BDA-982F-BD56CEBD5AFF}"/>
    <pc:docChg chg="modSld">
      <pc:chgData name="narendra ravuri" userId="7ea35237c73cc1d8" providerId="Windows Live" clId="Web-{05D4A349-F19C-4BDA-982F-BD56CEBD5AFF}" dt="2024-12-10T13:53:14.080" v="5" actId="1076"/>
      <pc:docMkLst>
        <pc:docMk/>
      </pc:docMkLst>
      <pc:sldChg chg="addSp delSp modSp">
        <pc:chgData name="narendra ravuri" userId="7ea35237c73cc1d8" providerId="Windows Live" clId="Web-{05D4A349-F19C-4BDA-982F-BD56CEBD5AFF}" dt="2024-12-10T13:53:14.080" v="5" actId="1076"/>
        <pc:sldMkLst>
          <pc:docMk/>
          <pc:sldMk cId="0" sldId="279"/>
        </pc:sldMkLst>
        <pc:picChg chg="del">
          <ac:chgData name="narendra ravuri" userId="7ea35237c73cc1d8" providerId="Windows Live" clId="Web-{05D4A349-F19C-4BDA-982F-BD56CEBD5AFF}" dt="2024-12-10T13:53:05.986" v="4"/>
          <ac:picMkLst>
            <pc:docMk/>
            <pc:sldMk cId="0" sldId="279"/>
            <ac:picMk id="2" creationId="{B662AABF-1870-B0F8-97D1-E7792A6EFFAF}"/>
          </ac:picMkLst>
        </pc:picChg>
        <pc:picChg chg="add mod">
          <ac:chgData name="narendra ravuri" userId="7ea35237c73cc1d8" providerId="Windows Live" clId="Web-{05D4A349-F19C-4BDA-982F-BD56CEBD5AFF}" dt="2024-12-10T13:53:14.080" v="5" actId="1076"/>
          <ac:picMkLst>
            <pc:docMk/>
            <pc:sldMk cId="0" sldId="279"/>
            <ac:picMk id="3" creationId="{FF1FC260-165D-AD73-1BFB-A7C8A2087EDA}"/>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6" Type="http://schemas.openxmlformats.org/officeDocument/2006/relationships/image" Target="../media/image22.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6" Type="http://schemas.openxmlformats.org/officeDocument/2006/relationships/image" Target="../media/image22.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8B7A71-E53E-4983-88AE-E91D66178024}"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00885DA1-A0AA-4EBC-9BDD-157F59F4DAA7}">
      <dgm:prSet/>
      <dgm:spPr/>
      <dgm:t>
        <a:bodyPr/>
        <a:lstStyle/>
        <a:p>
          <a:r>
            <a:rPr lang="en-US" b="1"/>
            <a:t>Energy Sustainability: </a:t>
          </a:r>
          <a:r>
            <a:rPr lang="en-US"/>
            <a:t>Predicting energy usage ensures efficient resource allocation and reduces environmental impact.</a:t>
          </a:r>
        </a:p>
      </dgm:t>
    </dgm:pt>
    <dgm:pt modelId="{250D2336-265E-4259-8596-222379F5757F}" type="parTrans" cxnId="{AB129CC1-4797-4207-8808-4653A177BABF}">
      <dgm:prSet/>
      <dgm:spPr/>
      <dgm:t>
        <a:bodyPr/>
        <a:lstStyle/>
        <a:p>
          <a:endParaRPr lang="en-US"/>
        </a:p>
      </dgm:t>
    </dgm:pt>
    <dgm:pt modelId="{084F24ED-216A-4B72-B3F0-7774EBAAE8FA}" type="sibTrans" cxnId="{AB129CC1-4797-4207-8808-4653A177BABF}">
      <dgm:prSet/>
      <dgm:spPr/>
      <dgm:t>
        <a:bodyPr/>
        <a:lstStyle/>
        <a:p>
          <a:endParaRPr lang="en-US"/>
        </a:p>
      </dgm:t>
    </dgm:pt>
    <dgm:pt modelId="{309700DF-ADC0-470E-8F4F-7C562C635C1B}">
      <dgm:prSet/>
      <dgm:spPr/>
      <dgm:t>
        <a:bodyPr/>
        <a:lstStyle/>
        <a:p>
          <a:r>
            <a:rPr lang="en-US" b="1"/>
            <a:t>Urban Planning: </a:t>
          </a:r>
          <a:r>
            <a:rPr lang="en-US"/>
            <a:t>Helps city planners design sustainable infrastructure and policies based on energy consumption patterns.</a:t>
          </a:r>
        </a:p>
      </dgm:t>
    </dgm:pt>
    <dgm:pt modelId="{9E2C9AF5-1E81-479B-80C7-C67D7AC7F3DD}" type="parTrans" cxnId="{906D5282-631C-492F-B4DA-C4B546F3D038}">
      <dgm:prSet/>
      <dgm:spPr/>
      <dgm:t>
        <a:bodyPr/>
        <a:lstStyle/>
        <a:p>
          <a:endParaRPr lang="en-US"/>
        </a:p>
      </dgm:t>
    </dgm:pt>
    <dgm:pt modelId="{E56989AE-8381-41F8-8148-8AE6C5AD119C}" type="sibTrans" cxnId="{906D5282-631C-492F-B4DA-C4B546F3D038}">
      <dgm:prSet/>
      <dgm:spPr/>
      <dgm:t>
        <a:bodyPr/>
        <a:lstStyle/>
        <a:p>
          <a:endParaRPr lang="en-US"/>
        </a:p>
      </dgm:t>
    </dgm:pt>
    <dgm:pt modelId="{22EFF702-EEB5-43FB-9620-6E2A9AC0D270}">
      <dgm:prSet/>
      <dgm:spPr/>
      <dgm:t>
        <a:bodyPr/>
        <a:lstStyle/>
        <a:p>
          <a:r>
            <a:rPr lang="en-US" b="1" dirty="0"/>
            <a:t>Economic Benefits: </a:t>
          </a:r>
          <a:r>
            <a:rPr lang="en-US" dirty="0"/>
            <a:t>Reduces costs for residents and governments while promoting investments in sustainable technology.</a:t>
          </a:r>
        </a:p>
      </dgm:t>
    </dgm:pt>
    <dgm:pt modelId="{2D933E45-B8F3-45BE-BC94-626FA48ACC49}" type="parTrans" cxnId="{E62900CC-0882-42A0-A7BC-E574902513E6}">
      <dgm:prSet/>
      <dgm:spPr/>
      <dgm:t>
        <a:bodyPr/>
        <a:lstStyle/>
        <a:p>
          <a:endParaRPr lang="en-US"/>
        </a:p>
      </dgm:t>
    </dgm:pt>
    <dgm:pt modelId="{62CCD6DF-0D4E-49B3-81DF-E0EAAA057E96}" type="sibTrans" cxnId="{E62900CC-0882-42A0-A7BC-E574902513E6}">
      <dgm:prSet/>
      <dgm:spPr/>
      <dgm:t>
        <a:bodyPr/>
        <a:lstStyle/>
        <a:p>
          <a:endParaRPr lang="en-US"/>
        </a:p>
      </dgm:t>
    </dgm:pt>
    <dgm:pt modelId="{C346778B-6F92-4740-B250-9ACD0517E079}">
      <dgm:prSet/>
      <dgm:spPr/>
      <dgm:t>
        <a:bodyPr/>
        <a:lstStyle/>
        <a:p>
          <a:r>
            <a:rPr lang="en-US" b="1"/>
            <a:t>Scalability: </a:t>
          </a:r>
          <a:r>
            <a:rPr lang="en-US"/>
            <a:t>The model can be applied to other cities, providing insights into energy consumption globally.</a:t>
          </a:r>
        </a:p>
      </dgm:t>
    </dgm:pt>
    <dgm:pt modelId="{4682DEDE-680D-4A19-B7D9-537E6056E42D}" type="parTrans" cxnId="{A68F6A99-C1E6-4B49-85CF-951333ECCDDF}">
      <dgm:prSet/>
      <dgm:spPr/>
      <dgm:t>
        <a:bodyPr/>
        <a:lstStyle/>
        <a:p>
          <a:endParaRPr lang="en-US"/>
        </a:p>
      </dgm:t>
    </dgm:pt>
    <dgm:pt modelId="{86E570F0-422F-4807-B4AC-F013F135D49D}" type="sibTrans" cxnId="{A68F6A99-C1E6-4B49-85CF-951333ECCDDF}">
      <dgm:prSet/>
      <dgm:spPr/>
      <dgm:t>
        <a:bodyPr/>
        <a:lstStyle/>
        <a:p>
          <a:endParaRPr lang="en-US"/>
        </a:p>
      </dgm:t>
    </dgm:pt>
    <dgm:pt modelId="{ADC7889D-E76E-4596-9A7F-DEDC24F7A2B9}">
      <dgm:prSet/>
      <dgm:spPr/>
      <dgm:t>
        <a:bodyPr/>
        <a:lstStyle/>
        <a:p>
          <a:r>
            <a:rPr lang="en-US" b="1"/>
            <a:t>Community Awareness: </a:t>
          </a:r>
          <a:r>
            <a:rPr lang="en-US"/>
            <a:t>Educates residents about energy use, encouraging sustainable behaviors and community involvement.</a:t>
          </a:r>
        </a:p>
      </dgm:t>
    </dgm:pt>
    <dgm:pt modelId="{3726B2DC-07F1-4452-9C28-108CCB6437FA}" type="parTrans" cxnId="{20B9D599-9F82-4B8A-BC0D-21EDF9537C24}">
      <dgm:prSet/>
      <dgm:spPr/>
      <dgm:t>
        <a:bodyPr/>
        <a:lstStyle/>
        <a:p>
          <a:endParaRPr lang="en-US"/>
        </a:p>
      </dgm:t>
    </dgm:pt>
    <dgm:pt modelId="{3C5003F7-3F0A-4CFC-BDBF-0202575CD290}" type="sibTrans" cxnId="{20B9D599-9F82-4B8A-BC0D-21EDF9537C24}">
      <dgm:prSet/>
      <dgm:spPr/>
      <dgm:t>
        <a:bodyPr/>
        <a:lstStyle/>
        <a:p>
          <a:endParaRPr lang="en-US"/>
        </a:p>
      </dgm:t>
    </dgm:pt>
    <dgm:pt modelId="{41375071-8868-4F15-9422-1C2A827D5381}">
      <dgm:prSet/>
      <dgm:spPr/>
      <dgm:t>
        <a:bodyPr/>
        <a:lstStyle/>
        <a:p>
          <a:r>
            <a:rPr lang="en-US" b="1"/>
            <a:t>Environmental Goals: </a:t>
          </a:r>
          <a:r>
            <a:rPr lang="en-US"/>
            <a:t>Supports efforts to reduce carbon emissions and optimize renewable energy utilization.</a:t>
          </a:r>
        </a:p>
      </dgm:t>
    </dgm:pt>
    <dgm:pt modelId="{F775F51A-6515-40AA-8BAA-121DC3BFF906}" type="parTrans" cxnId="{2E6D0113-5B76-43E6-936C-D902010F5CC9}">
      <dgm:prSet/>
      <dgm:spPr/>
      <dgm:t>
        <a:bodyPr/>
        <a:lstStyle/>
        <a:p>
          <a:endParaRPr lang="en-US"/>
        </a:p>
      </dgm:t>
    </dgm:pt>
    <dgm:pt modelId="{653C2E33-95C0-49EF-AF47-E725199C85B0}" type="sibTrans" cxnId="{2E6D0113-5B76-43E6-936C-D902010F5CC9}">
      <dgm:prSet/>
      <dgm:spPr/>
      <dgm:t>
        <a:bodyPr/>
        <a:lstStyle/>
        <a:p>
          <a:endParaRPr lang="en-US"/>
        </a:p>
      </dgm:t>
    </dgm:pt>
    <dgm:pt modelId="{7EBDEEA9-5ABC-4CC3-A3AA-D9ED51577763}">
      <dgm:prSet/>
      <dgm:spPr/>
      <dgm:t>
        <a:bodyPr/>
        <a:lstStyle/>
        <a:p>
          <a:r>
            <a:rPr lang="en-US" b="1"/>
            <a:t>Energy Infrastructure: </a:t>
          </a:r>
          <a:r>
            <a:rPr lang="en-US"/>
            <a:t>Assists in efficiently scaling energy grids by pinpointing high-demand areas and times.</a:t>
          </a:r>
        </a:p>
      </dgm:t>
    </dgm:pt>
    <dgm:pt modelId="{FC2656A5-C9DA-42F7-A781-7166401F8E87}" type="parTrans" cxnId="{853A5F6C-74DF-41B7-9A24-86DF1E3A57A4}">
      <dgm:prSet/>
      <dgm:spPr/>
      <dgm:t>
        <a:bodyPr/>
        <a:lstStyle/>
        <a:p>
          <a:endParaRPr lang="en-US"/>
        </a:p>
      </dgm:t>
    </dgm:pt>
    <dgm:pt modelId="{308BDDFC-1800-4C7D-B09F-62339E10E542}" type="sibTrans" cxnId="{853A5F6C-74DF-41B7-9A24-86DF1E3A57A4}">
      <dgm:prSet/>
      <dgm:spPr/>
      <dgm:t>
        <a:bodyPr/>
        <a:lstStyle/>
        <a:p>
          <a:endParaRPr lang="en-US"/>
        </a:p>
      </dgm:t>
    </dgm:pt>
    <dgm:pt modelId="{C8018EA8-D2BA-4CE0-8EEF-2BDA49E8B7D8}">
      <dgm:prSet/>
      <dgm:spPr/>
      <dgm:t>
        <a:bodyPr/>
        <a:lstStyle/>
        <a:p>
          <a:r>
            <a:rPr lang="en-US" b="1"/>
            <a:t>Policy Development: </a:t>
          </a:r>
          <a:r>
            <a:rPr lang="en-US"/>
            <a:t>Offers data-driven insights for implementing targeted energy efficiency programs.</a:t>
          </a:r>
        </a:p>
      </dgm:t>
    </dgm:pt>
    <dgm:pt modelId="{11102E17-2596-479A-B701-0231228E4E5D}" type="parTrans" cxnId="{EAEDF49E-8185-48F6-A615-45C4BB98C559}">
      <dgm:prSet/>
      <dgm:spPr/>
      <dgm:t>
        <a:bodyPr/>
        <a:lstStyle/>
        <a:p>
          <a:endParaRPr lang="en-US"/>
        </a:p>
      </dgm:t>
    </dgm:pt>
    <dgm:pt modelId="{7ADFF35D-ACB7-4694-91A2-35D2063F521D}" type="sibTrans" cxnId="{EAEDF49E-8185-48F6-A615-45C4BB98C559}">
      <dgm:prSet/>
      <dgm:spPr/>
      <dgm:t>
        <a:bodyPr/>
        <a:lstStyle/>
        <a:p>
          <a:endParaRPr lang="en-US"/>
        </a:p>
      </dgm:t>
    </dgm:pt>
    <dgm:pt modelId="{572D6F5A-87DA-4395-B3EF-7DC8DDE41114}" type="pres">
      <dgm:prSet presAssocID="{438B7A71-E53E-4983-88AE-E91D66178024}" presName="root" presStyleCnt="0">
        <dgm:presLayoutVars>
          <dgm:dir/>
          <dgm:resizeHandles val="exact"/>
        </dgm:presLayoutVars>
      </dgm:prSet>
      <dgm:spPr/>
    </dgm:pt>
    <dgm:pt modelId="{0E6ADE04-8A82-4A5D-9017-DD0E46F850EB}" type="pres">
      <dgm:prSet presAssocID="{438B7A71-E53E-4983-88AE-E91D66178024}" presName="container" presStyleCnt="0">
        <dgm:presLayoutVars>
          <dgm:dir/>
          <dgm:resizeHandles val="exact"/>
        </dgm:presLayoutVars>
      </dgm:prSet>
      <dgm:spPr/>
    </dgm:pt>
    <dgm:pt modelId="{A376A1E2-1680-425A-A1AF-9A2FC156CA6D}" type="pres">
      <dgm:prSet presAssocID="{00885DA1-A0AA-4EBC-9BDD-157F59F4DAA7}" presName="compNode" presStyleCnt="0"/>
      <dgm:spPr/>
    </dgm:pt>
    <dgm:pt modelId="{9E509E97-1FB4-4AA9-AB14-385D3EF26D70}" type="pres">
      <dgm:prSet presAssocID="{00885DA1-A0AA-4EBC-9BDD-157F59F4DAA7}" presName="iconBgRect" presStyleLbl="bgShp" presStyleIdx="0" presStyleCnt="8"/>
      <dgm:spPr/>
    </dgm:pt>
    <dgm:pt modelId="{C3D47ADD-457D-4D10-9701-BC484A1564BE}" type="pres">
      <dgm:prSet presAssocID="{00885DA1-A0AA-4EBC-9BDD-157F59F4DAA7}"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stainability"/>
        </a:ext>
      </dgm:extLst>
    </dgm:pt>
    <dgm:pt modelId="{0968D2A1-0537-4A27-8CB7-BAEE1ACAC290}" type="pres">
      <dgm:prSet presAssocID="{00885DA1-A0AA-4EBC-9BDD-157F59F4DAA7}" presName="spaceRect" presStyleCnt="0"/>
      <dgm:spPr/>
    </dgm:pt>
    <dgm:pt modelId="{A37F5516-6E70-4988-BED1-FD41BADE7211}" type="pres">
      <dgm:prSet presAssocID="{00885DA1-A0AA-4EBC-9BDD-157F59F4DAA7}" presName="textRect" presStyleLbl="revTx" presStyleIdx="0" presStyleCnt="8">
        <dgm:presLayoutVars>
          <dgm:chMax val="1"/>
          <dgm:chPref val="1"/>
        </dgm:presLayoutVars>
      </dgm:prSet>
      <dgm:spPr/>
    </dgm:pt>
    <dgm:pt modelId="{C986779B-D6F2-4596-91B8-88E444B7B924}" type="pres">
      <dgm:prSet presAssocID="{084F24ED-216A-4B72-B3F0-7774EBAAE8FA}" presName="sibTrans" presStyleLbl="sibTrans2D1" presStyleIdx="0" presStyleCnt="0"/>
      <dgm:spPr/>
    </dgm:pt>
    <dgm:pt modelId="{24242C15-FE1D-45ED-BB62-B5D5ED8E57D5}" type="pres">
      <dgm:prSet presAssocID="{309700DF-ADC0-470E-8F4F-7C562C635C1B}" presName="compNode" presStyleCnt="0"/>
      <dgm:spPr/>
    </dgm:pt>
    <dgm:pt modelId="{E25317B9-3105-43DD-BE9A-8C132EC12AD1}" type="pres">
      <dgm:prSet presAssocID="{309700DF-ADC0-470E-8F4F-7C562C635C1B}" presName="iconBgRect" presStyleLbl="bgShp" presStyleIdx="1" presStyleCnt="8"/>
      <dgm:spPr/>
    </dgm:pt>
    <dgm:pt modelId="{7A68CB35-2551-483A-97EC-D933EB434440}" type="pres">
      <dgm:prSet presAssocID="{309700DF-ADC0-470E-8F4F-7C562C635C1B}"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ity"/>
        </a:ext>
      </dgm:extLst>
    </dgm:pt>
    <dgm:pt modelId="{6DECD36B-4B6F-41D5-831A-AE5D84CBBE12}" type="pres">
      <dgm:prSet presAssocID="{309700DF-ADC0-470E-8F4F-7C562C635C1B}" presName="spaceRect" presStyleCnt="0"/>
      <dgm:spPr/>
    </dgm:pt>
    <dgm:pt modelId="{A31FA525-061C-4864-9078-1D9105395DE3}" type="pres">
      <dgm:prSet presAssocID="{309700DF-ADC0-470E-8F4F-7C562C635C1B}" presName="textRect" presStyleLbl="revTx" presStyleIdx="1" presStyleCnt="8">
        <dgm:presLayoutVars>
          <dgm:chMax val="1"/>
          <dgm:chPref val="1"/>
        </dgm:presLayoutVars>
      </dgm:prSet>
      <dgm:spPr/>
    </dgm:pt>
    <dgm:pt modelId="{CC840073-28A5-4A71-9755-2323215A4F36}" type="pres">
      <dgm:prSet presAssocID="{E56989AE-8381-41F8-8148-8AE6C5AD119C}" presName="sibTrans" presStyleLbl="sibTrans2D1" presStyleIdx="0" presStyleCnt="0"/>
      <dgm:spPr/>
    </dgm:pt>
    <dgm:pt modelId="{3BED10E5-E23B-4E62-8B96-9AF4CC17FEE9}" type="pres">
      <dgm:prSet presAssocID="{22EFF702-EEB5-43FB-9620-6E2A9AC0D270}" presName="compNode" presStyleCnt="0"/>
      <dgm:spPr/>
    </dgm:pt>
    <dgm:pt modelId="{F584FF30-2EC0-443D-93E7-5845D4A476DF}" type="pres">
      <dgm:prSet presAssocID="{22EFF702-EEB5-43FB-9620-6E2A9AC0D270}" presName="iconBgRect" presStyleLbl="bgShp" presStyleIdx="2" presStyleCnt="8"/>
      <dgm:spPr/>
    </dgm:pt>
    <dgm:pt modelId="{D6B61335-0085-4560-ACF9-2E0577CC62A2}" type="pres">
      <dgm:prSet presAssocID="{22EFF702-EEB5-43FB-9620-6E2A9AC0D270}"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siness Growth"/>
        </a:ext>
      </dgm:extLst>
    </dgm:pt>
    <dgm:pt modelId="{EE0255AB-D84C-4B40-8736-A5F68A21951D}" type="pres">
      <dgm:prSet presAssocID="{22EFF702-EEB5-43FB-9620-6E2A9AC0D270}" presName="spaceRect" presStyleCnt="0"/>
      <dgm:spPr/>
    </dgm:pt>
    <dgm:pt modelId="{63EA92C5-2375-417B-9117-AEE4157F6A56}" type="pres">
      <dgm:prSet presAssocID="{22EFF702-EEB5-43FB-9620-6E2A9AC0D270}" presName="textRect" presStyleLbl="revTx" presStyleIdx="2" presStyleCnt="8">
        <dgm:presLayoutVars>
          <dgm:chMax val="1"/>
          <dgm:chPref val="1"/>
        </dgm:presLayoutVars>
      </dgm:prSet>
      <dgm:spPr/>
    </dgm:pt>
    <dgm:pt modelId="{69950945-1426-43E8-9185-E047570DDA03}" type="pres">
      <dgm:prSet presAssocID="{62CCD6DF-0D4E-49B3-81DF-E0EAAA057E96}" presName="sibTrans" presStyleLbl="sibTrans2D1" presStyleIdx="0" presStyleCnt="0"/>
      <dgm:spPr/>
    </dgm:pt>
    <dgm:pt modelId="{3647DEA4-C59C-45ED-A6EE-C44CEF221A16}" type="pres">
      <dgm:prSet presAssocID="{C346778B-6F92-4740-B250-9ACD0517E079}" presName="compNode" presStyleCnt="0"/>
      <dgm:spPr/>
    </dgm:pt>
    <dgm:pt modelId="{AE0B4001-877A-4268-AA28-78AD4EA8C95B}" type="pres">
      <dgm:prSet presAssocID="{C346778B-6F92-4740-B250-9ACD0517E079}" presName="iconBgRect" presStyleLbl="bgShp" presStyleIdx="3" presStyleCnt="8"/>
      <dgm:spPr/>
    </dgm:pt>
    <dgm:pt modelId="{A75C694E-9C4F-4149-A56B-9D5A5487077C}" type="pres">
      <dgm:prSet presAssocID="{C346778B-6F92-4740-B250-9ACD0517E079}"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ightbulb"/>
        </a:ext>
      </dgm:extLst>
    </dgm:pt>
    <dgm:pt modelId="{00B7F293-6963-4BE4-BE0E-202C2E0DE007}" type="pres">
      <dgm:prSet presAssocID="{C346778B-6F92-4740-B250-9ACD0517E079}" presName="spaceRect" presStyleCnt="0"/>
      <dgm:spPr/>
    </dgm:pt>
    <dgm:pt modelId="{9105DD4D-3B95-49BD-9A90-EC39CA75CED0}" type="pres">
      <dgm:prSet presAssocID="{C346778B-6F92-4740-B250-9ACD0517E079}" presName="textRect" presStyleLbl="revTx" presStyleIdx="3" presStyleCnt="8">
        <dgm:presLayoutVars>
          <dgm:chMax val="1"/>
          <dgm:chPref val="1"/>
        </dgm:presLayoutVars>
      </dgm:prSet>
      <dgm:spPr/>
    </dgm:pt>
    <dgm:pt modelId="{417BC6E4-5308-45C2-ADE3-471CD2849DE4}" type="pres">
      <dgm:prSet presAssocID="{86E570F0-422F-4807-B4AC-F013F135D49D}" presName="sibTrans" presStyleLbl="sibTrans2D1" presStyleIdx="0" presStyleCnt="0"/>
      <dgm:spPr/>
    </dgm:pt>
    <dgm:pt modelId="{A8DEE740-A03B-4688-A78D-530F8396CF1D}" type="pres">
      <dgm:prSet presAssocID="{ADC7889D-E76E-4596-9A7F-DEDC24F7A2B9}" presName="compNode" presStyleCnt="0"/>
      <dgm:spPr/>
    </dgm:pt>
    <dgm:pt modelId="{8277A311-AE93-493B-8BA9-350298CD36C4}" type="pres">
      <dgm:prSet presAssocID="{ADC7889D-E76E-4596-9A7F-DEDC24F7A2B9}" presName="iconBgRect" presStyleLbl="bgShp" presStyleIdx="4" presStyleCnt="8"/>
      <dgm:spPr/>
    </dgm:pt>
    <dgm:pt modelId="{5CD5075D-A1C0-423F-9D67-31F62F743018}" type="pres">
      <dgm:prSet presAssocID="{ADC7889D-E76E-4596-9A7F-DEDC24F7A2B9}"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Open Hand with Plant"/>
        </a:ext>
      </dgm:extLst>
    </dgm:pt>
    <dgm:pt modelId="{D76BB8B0-A34E-4391-BE7C-26ECC282D6B2}" type="pres">
      <dgm:prSet presAssocID="{ADC7889D-E76E-4596-9A7F-DEDC24F7A2B9}" presName="spaceRect" presStyleCnt="0"/>
      <dgm:spPr/>
    </dgm:pt>
    <dgm:pt modelId="{717E8AF7-231C-4251-BC3C-A9FBFCD51A0A}" type="pres">
      <dgm:prSet presAssocID="{ADC7889D-E76E-4596-9A7F-DEDC24F7A2B9}" presName="textRect" presStyleLbl="revTx" presStyleIdx="4" presStyleCnt="8">
        <dgm:presLayoutVars>
          <dgm:chMax val="1"/>
          <dgm:chPref val="1"/>
        </dgm:presLayoutVars>
      </dgm:prSet>
      <dgm:spPr/>
    </dgm:pt>
    <dgm:pt modelId="{12A64ECE-9F31-4F62-B142-4A5103BD445C}" type="pres">
      <dgm:prSet presAssocID="{3C5003F7-3F0A-4CFC-BDBF-0202575CD290}" presName="sibTrans" presStyleLbl="sibTrans2D1" presStyleIdx="0" presStyleCnt="0"/>
      <dgm:spPr/>
    </dgm:pt>
    <dgm:pt modelId="{0F4D5A90-E2F2-46AD-A8A3-D1FCFACC052B}" type="pres">
      <dgm:prSet presAssocID="{41375071-8868-4F15-9422-1C2A827D5381}" presName="compNode" presStyleCnt="0"/>
      <dgm:spPr/>
    </dgm:pt>
    <dgm:pt modelId="{72C45EE9-B4B0-4EBA-B862-08BBD5BABF0E}" type="pres">
      <dgm:prSet presAssocID="{41375071-8868-4F15-9422-1C2A827D5381}" presName="iconBgRect" presStyleLbl="bgShp" presStyleIdx="5" presStyleCnt="8"/>
      <dgm:spPr/>
    </dgm:pt>
    <dgm:pt modelId="{7CAD6E18-B278-4CB0-8571-FA54BBF453EA}" type="pres">
      <dgm:prSet presAssocID="{41375071-8868-4F15-9422-1C2A827D5381}"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eciduous tree"/>
        </a:ext>
      </dgm:extLst>
    </dgm:pt>
    <dgm:pt modelId="{7EEF1AA8-2768-42E1-98AF-625FB2562EA9}" type="pres">
      <dgm:prSet presAssocID="{41375071-8868-4F15-9422-1C2A827D5381}" presName="spaceRect" presStyleCnt="0"/>
      <dgm:spPr/>
    </dgm:pt>
    <dgm:pt modelId="{6FC39C28-FF3B-4BCD-B21D-C54D8F2A5938}" type="pres">
      <dgm:prSet presAssocID="{41375071-8868-4F15-9422-1C2A827D5381}" presName="textRect" presStyleLbl="revTx" presStyleIdx="5" presStyleCnt="8">
        <dgm:presLayoutVars>
          <dgm:chMax val="1"/>
          <dgm:chPref val="1"/>
        </dgm:presLayoutVars>
      </dgm:prSet>
      <dgm:spPr/>
    </dgm:pt>
    <dgm:pt modelId="{E4CDC6CE-26C4-472D-A0E6-395984CECAB5}" type="pres">
      <dgm:prSet presAssocID="{653C2E33-95C0-49EF-AF47-E725199C85B0}" presName="sibTrans" presStyleLbl="sibTrans2D1" presStyleIdx="0" presStyleCnt="0"/>
      <dgm:spPr/>
    </dgm:pt>
    <dgm:pt modelId="{3727316B-8FD9-4D02-B318-E0B8C0B6B73A}" type="pres">
      <dgm:prSet presAssocID="{7EBDEEA9-5ABC-4CC3-A3AA-D9ED51577763}" presName="compNode" presStyleCnt="0"/>
      <dgm:spPr/>
    </dgm:pt>
    <dgm:pt modelId="{F656E0D2-CD8F-448B-A750-E5E82D87B400}" type="pres">
      <dgm:prSet presAssocID="{7EBDEEA9-5ABC-4CC3-A3AA-D9ED51577763}" presName="iconBgRect" presStyleLbl="bgShp" presStyleIdx="6" presStyleCnt="8"/>
      <dgm:spPr/>
    </dgm:pt>
    <dgm:pt modelId="{C6594BD5-2365-481B-BDE0-968B5E2DAFAF}" type="pres">
      <dgm:prSet presAssocID="{7EBDEEA9-5ABC-4CC3-A3AA-D9ED51577763}"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Network"/>
        </a:ext>
      </dgm:extLst>
    </dgm:pt>
    <dgm:pt modelId="{9D9F705F-AB9B-481C-BEC1-76FACCEE6A2A}" type="pres">
      <dgm:prSet presAssocID="{7EBDEEA9-5ABC-4CC3-A3AA-D9ED51577763}" presName="spaceRect" presStyleCnt="0"/>
      <dgm:spPr/>
    </dgm:pt>
    <dgm:pt modelId="{1258659B-45E6-41CF-95A0-1934B82EF99E}" type="pres">
      <dgm:prSet presAssocID="{7EBDEEA9-5ABC-4CC3-A3AA-D9ED51577763}" presName="textRect" presStyleLbl="revTx" presStyleIdx="6" presStyleCnt="8">
        <dgm:presLayoutVars>
          <dgm:chMax val="1"/>
          <dgm:chPref val="1"/>
        </dgm:presLayoutVars>
      </dgm:prSet>
      <dgm:spPr/>
    </dgm:pt>
    <dgm:pt modelId="{ABF77594-9249-4915-80CD-D87106EADAF5}" type="pres">
      <dgm:prSet presAssocID="{308BDDFC-1800-4C7D-B09F-62339E10E542}" presName="sibTrans" presStyleLbl="sibTrans2D1" presStyleIdx="0" presStyleCnt="0"/>
      <dgm:spPr/>
    </dgm:pt>
    <dgm:pt modelId="{E3B3137C-F964-49D3-9F07-7CC20423E378}" type="pres">
      <dgm:prSet presAssocID="{C8018EA8-D2BA-4CE0-8EEF-2BDA49E8B7D8}" presName="compNode" presStyleCnt="0"/>
      <dgm:spPr/>
    </dgm:pt>
    <dgm:pt modelId="{3B151443-CB79-4F4F-A96B-CD3CD2E9C1E7}" type="pres">
      <dgm:prSet presAssocID="{C8018EA8-D2BA-4CE0-8EEF-2BDA49E8B7D8}" presName="iconBgRect" presStyleLbl="bgShp" presStyleIdx="7" presStyleCnt="8"/>
      <dgm:spPr/>
    </dgm:pt>
    <dgm:pt modelId="{237CDD35-3FAD-4678-BF24-F21989335225}" type="pres">
      <dgm:prSet presAssocID="{C8018EA8-D2BA-4CE0-8EEF-2BDA49E8B7D8}"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Statistics"/>
        </a:ext>
      </dgm:extLst>
    </dgm:pt>
    <dgm:pt modelId="{70B320FF-C927-4232-A28E-195A7EB659E0}" type="pres">
      <dgm:prSet presAssocID="{C8018EA8-D2BA-4CE0-8EEF-2BDA49E8B7D8}" presName="spaceRect" presStyleCnt="0"/>
      <dgm:spPr/>
    </dgm:pt>
    <dgm:pt modelId="{F8417DF6-0960-4FFE-ACE1-11B18AC4FE0C}" type="pres">
      <dgm:prSet presAssocID="{C8018EA8-D2BA-4CE0-8EEF-2BDA49E8B7D8}" presName="textRect" presStyleLbl="revTx" presStyleIdx="7" presStyleCnt="8">
        <dgm:presLayoutVars>
          <dgm:chMax val="1"/>
          <dgm:chPref val="1"/>
        </dgm:presLayoutVars>
      </dgm:prSet>
      <dgm:spPr/>
    </dgm:pt>
  </dgm:ptLst>
  <dgm:cxnLst>
    <dgm:cxn modelId="{97AC2503-827A-47DA-9EE6-5EAC1387CC11}" type="presOf" srcId="{41375071-8868-4F15-9422-1C2A827D5381}" destId="{6FC39C28-FF3B-4BCD-B21D-C54D8F2A5938}" srcOrd="0" destOrd="0" presId="urn:microsoft.com/office/officeart/2018/2/layout/IconCircleList"/>
    <dgm:cxn modelId="{376F580A-7323-4CAE-9480-D6BBE564E363}" type="presOf" srcId="{309700DF-ADC0-470E-8F4F-7C562C635C1B}" destId="{A31FA525-061C-4864-9078-1D9105395DE3}" srcOrd="0" destOrd="0" presId="urn:microsoft.com/office/officeart/2018/2/layout/IconCircleList"/>
    <dgm:cxn modelId="{2E6D0113-5B76-43E6-936C-D902010F5CC9}" srcId="{438B7A71-E53E-4983-88AE-E91D66178024}" destId="{41375071-8868-4F15-9422-1C2A827D5381}" srcOrd="5" destOrd="0" parTransId="{F775F51A-6515-40AA-8BAA-121DC3BFF906}" sibTransId="{653C2E33-95C0-49EF-AF47-E725199C85B0}"/>
    <dgm:cxn modelId="{6EE47E13-54D9-4FD3-8D53-320D4661A7B7}" type="presOf" srcId="{62CCD6DF-0D4E-49B3-81DF-E0EAAA057E96}" destId="{69950945-1426-43E8-9185-E047570DDA03}" srcOrd="0" destOrd="0" presId="urn:microsoft.com/office/officeart/2018/2/layout/IconCircleList"/>
    <dgm:cxn modelId="{53B7CB1D-C044-427D-A04B-890C1C964963}" type="presOf" srcId="{C346778B-6F92-4740-B250-9ACD0517E079}" destId="{9105DD4D-3B95-49BD-9A90-EC39CA75CED0}" srcOrd="0" destOrd="0" presId="urn:microsoft.com/office/officeart/2018/2/layout/IconCircleList"/>
    <dgm:cxn modelId="{7F01023C-4B63-4A89-BCD4-13DAD2C3248F}" type="presOf" srcId="{22EFF702-EEB5-43FB-9620-6E2A9AC0D270}" destId="{63EA92C5-2375-417B-9117-AEE4157F6A56}" srcOrd="0" destOrd="0" presId="urn:microsoft.com/office/officeart/2018/2/layout/IconCircleList"/>
    <dgm:cxn modelId="{14AE6F3C-97CA-4B50-BD53-52176B3A1625}" type="presOf" srcId="{438B7A71-E53E-4983-88AE-E91D66178024}" destId="{572D6F5A-87DA-4395-B3EF-7DC8DDE41114}" srcOrd="0" destOrd="0" presId="urn:microsoft.com/office/officeart/2018/2/layout/IconCircleList"/>
    <dgm:cxn modelId="{D9F9AA4A-B1EC-4CBC-8329-7621D7FDDE30}" type="presOf" srcId="{084F24ED-216A-4B72-B3F0-7774EBAAE8FA}" destId="{C986779B-D6F2-4596-91B8-88E444B7B924}" srcOrd="0" destOrd="0" presId="urn:microsoft.com/office/officeart/2018/2/layout/IconCircleList"/>
    <dgm:cxn modelId="{853A5F6C-74DF-41B7-9A24-86DF1E3A57A4}" srcId="{438B7A71-E53E-4983-88AE-E91D66178024}" destId="{7EBDEEA9-5ABC-4CC3-A3AA-D9ED51577763}" srcOrd="6" destOrd="0" parTransId="{FC2656A5-C9DA-42F7-A781-7166401F8E87}" sibTransId="{308BDDFC-1800-4C7D-B09F-62339E10E542}"/>
    <dgm:cxn modelId="{A7FE846C-19C5-4FCC-A696-914C40D59D29}" type="presOf" srcId="{7EBDEEA9-5ABC-4CC3-A3AA-D9ED51577763}" destId="{1258659B-45E6-41CF-95A0-1934B82EF99E}" srcOrd="0" destOrd="0" presId="urn:microsoft.com/office/officeart/2018/2/layout/IconCircleList"/>
    <dgm:cxn modelId="{C4E66270-EAB2-4815-BD84-418946EE1E8E}" type="presOf" srcId="{ADC7889D-E76E-4596-9A7F-DEDC24F7A2B9}" destId="{717E8AF7-231C-4251-BC3C-A9FBFCD51A0A}" srcOrd="0" destOrd="0" presId="urn:microsoft.com/office/officeart/2018/2/layout/IconCircleList"/>
    <dgm:cxn modelId="{906D5282-631C-492F-B4DA-C4B546F3D038}" srcId="{438B7A71-E53E-4983-88AE-E91D66178024}" destId="{309700DF-ADC0-470E-8F4F-7C562C635C1B}" srcOrd="1" destOrd="0" parTransId="{9E2C9AF5-1E81-479B-80C7-C67D7AC7F3DD}" sibTransId="{E56989AE-8381-41F8-8148-8AE6C5AD119C}"/>
    <dgm:cxn modelId="{B261C795-363D-4BC5-931C-F735725CEC09}" type="presOf" srcId="{86E570F0-422F-4807-B4AC-F013F135D49D}" destId="{417BC6E4-5308-45C2-ADE3-471CD2849DE4}" srcOrd="0" destOrd="0" presId="urn:microsoft.com/office/officeart/2018/2/layout/IconCircleList"/>
    <dgm:cxn modelId="{E865D596-8A74-44E0-B304-FD7826078EEE}" type="presOf" srcId="{C8018EA8-D2BA-4CE0-8EEF-2BDA49E8B7D8}" destId="{F8417DF6-0960-4FFE-ACE1-11B18AC4FE0C}" srcOrd="0" destOrd="0" presId="urn:microsoft.com/office/officeart/2018/2/layout/IconCircleList"/>
    <dgm:cxn modelId="{A68F6A99-C1E6-4B49-85CF-951333ECCDDF}" srcId="{438B7A71-E53E-4983-88AE-E91D66178024}" destId="{C346778B-6F92-4740-B250-9ACD0517E079}" srcOrd="3" destOrd="0" parTransId="{4682DEDE-680D-4A19-B7D9-537E6056E42D}" sibTransId="{86E570F0-422F-4807-B4AC-F013F135D49D}"/>
    <dgm:cxn modelId="{20B9D599-9F82-4B8A-BC0D-21EDF9537C24}" srcId="{438B7A71-E53E-4983-88AE-E91D66178024}" destId="{ADC7889D-E76E-4596-9A7F-DEDC24F7A2B9}" srcOrd="4" destOrd="0" parTransId="{3726B2DC-07F1-4452-9C28-108CCB6437FA}" sibTransId="{3C5003F7-3F0A-4CFC-BDBF-0202575CD290}"/>
    <dgm:cxn modelId="{EAEDF49E-8185-48F6-A615-45C4BB98C559}" srcId="{438B7A71-E53E-4983-88AE-E91D66178024}" destId="{C8018EA8-D2BA-4CE0-8EEF-2BDA49E8B7D8}" srcOrd="7" destOrd="0" parTransId="{11102E17-2596-479A-B701-0231228E4E5D}" sibTransId="{7ADFF35D-ACB7-4694-91A2-35D2063F521D}"/>
    <dgm:cxn modelId="{636377A3-C4BD-4498-AF62-CD043313E0BC}" type="presOf" srcId="{653C2E33-95C0-49EF-AF47-E725199C85B0}" destId="{E4CDC6CE-26C4-472D-A0E6-395984CECAB5}" srcOrd="0" destOrd="0" presId="urn:microsoft.com/office/officeart/2018/2/layout/IconCircleList"/>
    <dgm:cxn modelId="{8F1B5DAF-86A0-4EF8-9EAD-65EFAF54487B}" type="presOf" srcId="{3C5003F7-3F0A-4CFC-BDBF-0202575CD290}" destId="{12A64ECE-9F31-4F62-B142-4A5103BD445C}" srcOrd="0" destOrd="0" presId="urn:microsoft.com/office/officeart/2018/2/layout/IconCircleList"/>
    <dgm:cxn modelId="{F0F012BD-D9AD-4B05-9070-E6431FBCD91C}" type="presOf" srcId="{308BDDFC-1800-4C7D-B09F-62339E10E542}" destId="{ABF77594-9249-4915-80CD-D87106EADAF5}" srcOrd="0" destOrd="0" presId="urn:microsoft.com/office/officeart/2018/2/layout/IconCircleList"/>
    <dgm:cxn modelId="{AB129CC1-4797-4207-8808-4653A177BABF}" srcId="{438B7A71-E53E-4983-88AE-E91D66178024}" destId="{00885DA1-A0AA-4EBC-9BDD-157F59F4DAA7}" srcOrd="0" destOrd="0" parTransId="{250D2336-265E-4259-8596-222379F5757F}" sibTransId="{084F24ED-216A-4B72-B3F0-7774EBAAE8FA}"/>
    <dgm:cxn modelId="{02A1BDC2-0E18-4155-806A-4BC169F1CFD2}" type="presOf" srcId="{E56989AE-8381-41F8-8148-8AE6C5AD119C}" destId="{CC840073-28A5-4A71-9755-2323215A4F36}" srcOrd="0" destOrd="0" presId="urn:microsoft.com/office/officeart/2018/2/layout/IconCircleList"/>
    <dgm:cxn modelId="{E62900CC-0882-42A0-A7BC-E574902513E6}" srcId="{438B7A71-E53E-4983-88AE-E91D66178024}" destId="{22EFF702-EEB5-43FB-9620-6E2A9AC0D270}" srcOrd="2" destOrd="0" parTransId="{2D933E45-B8F3-45BE-BC94-626FA48ACC49}" sibTransId="{62CCD6DF-0D4E-49B3-81DF-E0EAAA057E96}"/>
    <dgm:cxn modelId="{E40536E5-C262-4FF4-A2D8-0030389455B1}" type="presOf" srcId="{00885DA1-A0AA-4EBC-9BDD-157F59F4DAA7}" destId="{A37F5516-6E70-4988-BED1-FD41BADE7211}" srcOrd="0" destOrd="0" presId="urn:microsoft.com/office/officeart/2018/2/layout/IconCircleList"/>
    <dgm:cxn modelId="{3A3BF612-BBF6-4740-A48D-0730F87DA411}" type="presParOf" srcId="{572D6F5A-87DA-4395-B3EF-7DC8DDE41114}" destId="{0E6ADE04-8A82-4A5D-9017-DD0E46F850EB}" srcOrd="0" destOrd="0" presId="urn:microsoft.com/office/officeart/2018/2/layout/IconCircleList"/>
    <dgm:cxn modelId="{90BDE9BB-35BD-4E27-B1BE-2243FE020485}" type="presParOf" srcId="{0E6ADE04-8A82-4A5D-9017-DD0E46F850EB}" destId="{A376A1E2-1680-425A-A1AF-9A2FC156CA6D}" srcOrd="0" destOrd="0" presId="urn:microsoft.com/office/officeart/2018/2/layout/IconCircleList"/>
    <dgm:cxn modelId="{639B8435-692F-4FC0-AA7B-A94D5A827BD0}" type="presParOf" srcId="{A376A1E2-1680-425A-A1AF-9A2FC156CA6D}" destId="{9E509E97-1FB4-4AA9-AB14-385D3EF26D70}" srcOrd="0" destOrd="0" presId="urn:microsoft.com/office/officeart/2018/2/layout/IconCircleList"/>
    <dgm:cxn modelId="{95323851-C30D-4E19-AC7B-1520C950176B}" type="presParOf" srcId="{A376A1E2-1680-425A-A1AF-9A2FC156CA6D}" destId="{C3D47ADD-457D-4D10-9701-BC484A1564BE}" srcOrd="1" destOrd="0" presId="urn:microsoft.com/office/officeart/2018/2/layout/IconCircleList"/>
    <dgm:cxn modelId="{C4400EAD-9BCE-4BC4-9E68-EA4DBA7DB19E}" type="presParOf" srcId="{A376A1E2-1680-425A-A1AF-9A2FC156CA6D}" destId="{0968D2A1-0537-4A27-8CB7-BAEE1ACAC290}" srcOrd="2" destOrd="0" presId="urn:microsoft.com/office/officeart/2018/2/layout/IconCircleList"/>
    <dgm:cxn modelId="{F1785D9B-42B8-4328-A5E8-7B19D6230E74}" type="presParOf" srcId="{A376A1E2-1680-425A-A1AF-9A2FC156CA6D}" destId="{A37F5516-6E70-4988-BED1-FD41BADE7211}" srcOrd="3" destOrd="0" presId="urn:microsoft.com/office/officeart/2018/2/layout/IconCircleList"/>
    <dgm:cxn modelId="{BE2AE762-2DA4-4109-A0DB-A748118FE888}" type="presParOf" srcId="{0E6ADE04-8A82-4A5D-9017-DD0E46F850EB}" destId="{C986779B-D6F2-4596-91B8-88E444B7B924}" srcOrd="1" destOrd="0" presId="urn:microsoft.com/office/officeart/2018/2/layout/IconCircleList"/>
    <dgm:cxn modelId="{44AF0B21-8ABA-48AD-AD6F-69336D0BBBB5}" type="presParOf" srcId="{0E6ADE04-8A82-4A5D-9017-DD0E46F850EB}" destId="{24242C15-FE1D-45ED-BB62-B5D5ED8E57D5}" srcOrd="2" destOrd="0" presId="urn:microsoft.com/office/officeart/2018/2/layout/IconCircleList"/>
    <dgm:cxn modelId="{4E7F01B2-B65A-4B7B-B299-5C5FA04920FE}" type="presParOf" srcId="{24242C15-FE1D-45ED-BB62-B5D5ED8E57D5}" destId="{E25317B9-3105-43DD-BE9A-8C132EC12AD1}" srcOrd="0" destOrd="0" presId="urn:microsoft.com/office/officeart/2018/2/layout/IconCircleList"/>
    <dgm:cxn modelId="{1440EC45-4341-4D89-B67D-69CFB290BD21}" type="presParOf" srcId="{24242C15-FE1D-45ED-BB62-B5D5ED8E57D5}" destId="{7A68CB35-2551-483A-97EC-D933EB434440}" srcOrd="1" destOrd="0" presId="urn:microsoft.com/office/officeart/2018/2/layout/IconCircleList"/>
    <dgm:cxn modelId="{930583AE-F7CF-4B17-8F59-E426253955F2}" type="presParOf" srcId="{24242C15-FE1D-45ED-BB62-B5D5ED8E57D5}" destId="{6DECD36B-4B6F-41D5-831A-AE5D84CBBE12}" srcOrd="2" destOrd="0" presId="urn:microsoft.com/office/officeart/2018/2/layout/IconCircleList"/>
    <dgm:cxn modelId="{F9B0F234-0324-4EA5-B835-C1979D38E224}" type="presParOf" srcId="{24242C15-FE1D-45ED-BB62-B5D5ED8E57D5}" destId="{A31FA525-061C-4864-9078-1D9105395DE3}" srcOrd="3" destOrd="0" presId="urn:microsoft.com/office/officeart/2018/2/layout/IconCircleList"/>
    <dgm:cxn modelId="{77D70904-80EA-4B87-8749-B6EB32C4F46E}" type="presParOf" srcId="{0E6ADE04-8A82-4A5D-9017-DD0E46F850EB}" destId="{CC840073-28A5-4A71-9755-2323215A4F36}" srcOrd="3" destOrd="0" presId="urn:microsoft.com/office/officeart/2018/2/layout/IconCircleList"/>
    <dgm:cxn modelId="{C4104EB9-86B4-4259-A3DD-F7A5B1856B85}" type="presParOf" srcId="{0E6ADE04-8A82-4A5D-9017-DD0E46F850EB}" destId="{3BED10E5-E23B-4E62-8B96-9AF4CC17FEE9}" srcOrd="4" destOrd="0" presId="urn:microsoft.com/office/officeart/2018/2/layout/IconCircleList"/>
    <dgm:cxn modelId="{2EBA9342-D875-4A64-897B-508F36711C41}" type="presParOf" srcId="{3BED10E5-E23B-4E62-8B96-9AF4CC17FEE9}" destId="{F584FF30-2EC0-443D-93E7-5845D4A476DF}" srcOrd="0" destOrd="0" presId="urn:microsoft.com/office/officeart/2018/2/layout/IconCircleList"/>
    <dgm:cxn modelId="{9BF5BF50-9492-483A-B01E-1A23831EDAB1}" type="presParOf" srcId="{3BED10E5-E23B-4E62-8B96-9AF4CC17FEE9}" destId="{D6B61335-0085-4560-ACF9-2E0577CC62A2}" srcOrd="1" destOrd="0" presId="urn:microsoft.com/office/officeart/2018/2/layout/IconCircleList"/>
    <dgm:cxn modelId="{9D1E864B-B4CE-4100-A6FE-77285D300A95}" type="presParOf" srcId="{3BED10E5-E23B-4E62-8B96-9AF4CC17FEE9}" destId="{EE0255AB-D84C-4B40-8736-A5F68A21951D}" srcOrd="2" destOrd="0" presId="urn:microsoft.com/office/officeart/2018/2/layout/IconCircleList"/>
    <dgm:cxn modelId="{912D3AF6-4FD9-4132-9028-F81B376B045C}" type="presParOf" srcId="{3BED10E5-E23B-4E62-8B96-9AF4CC17FEE9}" destId="{63EA92C5-2375-417B-9117-AEE4157F6A56}" srcOrd="3" destOrd="0" presId="urn:microsoft.com/office/officeart/2018/2/layout/IconCircleList"/>
    <dgm:cxn modelId="{7F3290BE-CCA6-4995-AC86-EDBC40EA0E75}" type="presParOf" srcId="{0E6ADE04-8A82-4A5D-9017-DD0E46F850EB}" destId="{69950945-1426-43E8-9185-E047570DDA03}" srcOrd="5" destOrd="0" presId="urn:microsoft.com/office/officeart/2018/2/layout/IconCircleList"/>
    <dgm:cxn modelId="{3A062A79-6E7E-4DF4-98DB-C3B09E8687BD}" type="presParOf" srcId="{0E6ADE04-8A82-4A5D-9017-DD0E46F850EB}" destId="{3647DEA4-C59C-45ED-A6EE-C44CEF221A16}" srcOrd="6" destOrd="0" presId="urn:microsoft.com/office/officeart/2018/2/layout/IconCircleList"/>
    <dgm:cxn modelId="{A2004033-DE16-4E26-A3D1-1071769B4913}" type="presParOf" srcId="{3647DEA4-C59C-45ED-A6EE-C44CEF221A16}" destId="{AE0B4001-877A-4268-AA28-78AD4EA8C95B}" srcOrd="0" destOrd="0" presId="urn:microsoft.com/office/officeart/2018/2/layout/IconCircleList"/>
    <dgm:cxn modelId="{7078477E-12A4-486B-803D-51E8D9F29022}" type="presParOf" srcId="{3647DEA4-C59C-45ED-A6EE-C44CEF221A16}" destId="{A75C694E-9C4F-4149-A56B-9D5A5487077C}" srcOrd="1" destOrd="0" presId="urn:microsoft.com/office/officeart/2018/2/layout/IconCircleList"/>
    <dgm:cxn modelId="{C004B862-1A9D-42CE-9BD5-53EB497C56C2}" type="presParOf" srcId="{3647DEA4-C59C-45ED-A6EE-C44CEF221A16}" destId="{00B7F293-6963-4BE4-BE0E-202C2E0DE007}" srcOrd="2" destOrd="0" presId="urn:microsoft.com/office/officeart/2018/2/layout/IconCircleList"/>
    <dgm:cxn modelId="{969598EB-1535-421A-A775-EFFAAAEFBC70}" type="presParOf" srcId="{3647DEA4-C59C-45ED-A6EE-C44CEF221A16}" destId="{9105DD4D-3B95-49BD-9A90-EC39CA75CED0}" srcOrd="3" destOrd="0" presId="urn:microsoft.com/office/officeart/2018/2/layout/IconCircleList"/>
    <dgm:cxn modelId="{044A1667-1EB0-437A-88BC-E8EFC4D9907B}" type="presParOf" srcId="{0E6ADE04-8A82-4A5D-9017-DD0E46F850EB}" destId="{417BC6E4-5308-45C2-ADE3-471CD2849DE4}" srcOrd="7" destOrd="0" presId="urn:microsoft.com/office/officeart/2018/2/layout/IconCircleList"/>
    <dgm:cxn modelId="{7D6D3944-7DB7-484E-AEF4-D7216F07FD9A}" type="presParOf" srcId="{0E6ADE04-8A82-4A5D-9017-DD0E46F850EB}" destId="{A8DEE740-A03B-4688-A78D-530F8396CF1D}" srcOrd="8" destOrd="0" presId="urn:microsoft.com/office/officeart/2018/2/layout/IconCircleList"/>
    <dgm:cxn modelId="{70128F3D-11C0-499C-9365-5C82403C720E}" type="presParOf" srcId="{A8DEE740-A03B-4688-A78D-530F8396CF1D}" destId="{8277A311-AE93-493B-8BA9-350298CD36C4}" srcOrd="0" destOrd="0" presId="urn:microsoft.com/office/officeart/2018/2/layout/IconCircleList"/>
    <dgm:cxn modelId="{BF06A89D-B1A0-423F-92B9-4D6B63404B60}" type="presParOf" srcId="{A8DEE740-A03B-4688-A78D-530F8396CF1D}" destId="{5CD5075D-A1C0-423F-9D67-31F62F743018}" srcOrd="1" destOrd="0" presId="urn:microsoft.com/office/officeart/2018/2/layout/IconCircleList"/>
    <dgm:cxn modelId="{F654C1C8-9D44-4C5C-8EF3-CB9201BC63FE}" type="presParOf" srcId="{A8DEE740-A03B-4688-A78D-530F8396CF1D}" destId="{D76BB8B0-A34E-4391-BE7C-26ECC282D6B2}" srcOrd="2" destOrd="0" presId="urn:microsoft.com/office/officeart/2018/2/layout/IconCircleList"/>
    <dgm:cxn modelId="{3D16372A-4551-4637-881B-05DA71462B84}" type="presParOf" srcId="{A8DEE740-A03B-4688-A78D-530F8396CF1D}" destId="{717E8AF7-231C-4251-BC3C-A9FBFCD51A0A}" srcOrd="3" destOrd="0" presId="urn:microsoft.com/office/officeart/2018/2/layout/IconCircleList"/>
    <dgm:cxn modelId="{8F70DBEF-2F85-4FE2-BC2D-D764DAFA2162}" type="presParOf" srcId="{0E6ADE04-8A82-4A5D-9017-DD0E46F850EB}" destId="{12A64ECE-9F31-4F62-B142-4A5103BD445C}" srcOrd="9" destOrd="0" presId="urn:microsoft.com/office/officeart/2018/2/layout/IconCircleList"/>
    <dgm:cxn modelId="{B7BA9076-E707-4F53-85D5-0A0C9B48DD63}" type="presParOf" srcId="{0E6ADE04-8A82-4A5D-9017-DD0E46F850EB}" destId="{0F4D5A90-E2F2-46AD-A8A3-D1FCFACC052B}" srcOrd="10" destOrd="0" presId="urn:microsoft.com/office/officeart/2018/2/layout/IconCircleList"/>
    <dgm:cxn modelId="{A29E0D70-EC18-4063-B9BC-F7830515AB70}" type="presParOf" srcId="{0F4D5A90-E2F2-46AD-A8A3-D1FCFACC052B}" destId="{72C45EE9-B4B0-4EBA-B862-08BBD5BABF0E}" srcOrd="0" destOrd="0" presId="urn:microsoft.com/office/officeart/2018/2/layout/IconCircleList"/>
    <dgm:cxn modelId="{8F0F1527-73DD-4717-81C7-2A5919121E22}" type="presParOf" srcId="{0F4D5A90-E2F2-46AD-A8A3-D1FCFACC052B}" destId="{7CAD6E18-B278-4CB0-8571-FA54BBF453EA}" srcOrd="1" destOrd="0" presId="urn:microsoft.com/office/officeart/2018/2/layout/IconCircleList"/>
    <dgm:cxn modelId="{501D5411-06F4-46FA-B975-D85250C14515}" type="presParOf" srcId="{0F4D5A90-E2F2-46AD-A8A3-D1FCFACC052B}" destId="{7EEF1AA8-2768-42E1-98AF-625FB2562EA9}" srcOrd="2" destOrd="0" presId="urn:microsoft.com/office/officeart/2018/2/layout/IconCircleList"/>
    <dgm:cxn modelId="{3C228E6C-5185-45AA-9C7B-F3AA22903BCF}" type="presParOf" srcId="{0F4D5A90-E2F2-46AD-A8A3-D1FCFACC052B}" destId="{6FC39C28-FF3B-4BCD-B21D-C54D8F2A5938}" srcOrd="3" destOrd="0" presId="urn:microsoft.com/office/officeart/2018/2/layout/IconCircleList"/>
    <dgm:cxn modelId="{6EE6925E-0FC8-4BE6-B377-6F27A4E42A41}" type="presParOf" srcId="{0E6ADE04-8A82-4A5D-9017-DD0E46F850EB}" destId="{E4CDC6CE-26C4-472D-A0E6-395984CECAB5}" srcOrd="11" destOrd="0" presId="urn:microsoft.com/office/officeart/2018/2/layout/IconCircleList"/>
    <dgm:cxn modelId="{D2EB27C3-7BA0-46C4-BE5C-5BCB7FD2E4F8}" type="presParOf" srcId="{0E6ADE04-8A82-4A5D-9017-DD0E46F850EB}" destId="{3727316B-8FD9-4D02-B318-E0B8C0B6B73A}" srcOrd="12" destOrd="0" presId="urn:microsoft.com/office/officeart/2018/2/layout/IconCircleList"/>
    <dgm:cxn modelId="{DEED9F33-A80F-4DFC-A2C7-86781BCED37F}" type="presParOf" srcId="{3727316B-8FD9-4D02-B318-E0B8C0B6B73A}" destId="{F656E0D2-CD8F-448B-A750-E5E82D87B400}" srcOrd="0" destOrd="0" presId="urn:microsoft.com/office/officeart/2018/2/layout/IconCircleList"/>
    <dgm:cxn modelId="{98F97535-9E5B-46E0-9946-08386ECC315B}" type="presParOf" srcId="{3727316B-8FD9-4D02-B318-E0B8C0B6B73A}" destId="{C6594BD5-2365-481B-BDE0-968B5E2DAFAF}" srcOrd="1" destOrd="0" presId="urn:microsoft.com/office/officeart/2018/2/layout/IconCircleList"/>
    <dgm:cxn modelId="{B898A0AF-ADE4-407F-BBBF-6B2AB2DA4005}" type="presParOf" srcId="{3727316B-8FD9-4D02-B318-E0B8C0B6B73A}" destId="{9D9F705F-AB9B-481C-BEC1-76FACCEE6A2A}" srcOrd="2" destOrd="0" presId="urn:microsoft.com/office/officeart/2018/2/layout/IconCircleList"/>
    <dgm:cxn modelId="{A3B9BA5A-2030-4825-8620-00161E51E999}" type="presParOf" srcId="{3727316B-8FD9-4D02-B318-E0B8C0B6B73A}" destId="{1258659B-45E6-41CF-95A0-1934B82EF99E}" srcOrd="3" destOrd="0" presId="urn:microsoft.com/office/officeart/2018/2/layout/IconCircleList"/>
    <dgm:cxn modelId="{05DCD580-29AD-48A1-85DE-DF18142ADDF9}" type="presParOf" srcId="{0E6ADE04-8A82-4A5D-9017-DD0E46F850EB}" destId="{ABF77594-9249-4915-80CD-D87106EADAF5}" srcOrd="13" destOrd="0" presId="urn:microsoft.com/office/officeart/2018/2/layout/IconCircleList"/>
    <dgm:cxn modelId="{1C3C8756-B22C-4447-87C9-D404F76EA250}" type="presParOf" srcId="{0E6ADE04-8A82-4A5D-9017-DD0E46F850EB}" destId="{E3B3137C-F964-49D3-9F07-7CC20423E378}" srcOrd="14" destOrd="0" presId="urn:microsoft.com/office/officeart/2018/2/layout/IconCircleList"/>
    <dgm:cxn modelId="{9972F871-EC78-4290-AAFB-F200639856BD}" type="presParOf" srcId="{E3B3137C-F964-49D3-9F07-7CC20423E378}" destId="{3B151443-CB79-4F4F-A96B-CD3CD2E9C1E7}" srcOrd="0" destOrd="0" presId="urn:microsoft.com/office/officeart/2018/2/layout/IconCircleList"/>
    <dgm:cxn modelId="{55175990-72FD-4A4D-B512-48F354B2579F}" type="presParOf" srcId="{E3B3137C-F964-49D3-9F07-7CC20423E378}" destId="{237CDD35-3FAD-4678-BF24-F21989335225}" srcOrd="1" destOrd="0" presId="urn:microsoft.com/office/officeart/2018/2/layout/IconCircleList"/>
    <dgm:cxn modelId="{10219FCE-123E-49F4-AB31-D658E838D28A}" type="presParOf" srcId="{E3B3137C-F964-49D3-9F07-7CC20423E378}" destId="{70B320FF-C927-4232-A28E-195A7EB659E0}" srcOrd="2" destOrd="0" presId="urn:microsoft.com/office/officeart/2018/2/layout/IconCircleList"/>
    <dgm:cxn modelId="{4545D1D5-F6AF-4637-9BB8-5E2F12700BBB}" type="presParOf" srcId="{E3B3137C-F964-49D3-9F07-7CC20423E378}" destId="{F8417DF6-0960-4FFE-ACE1-11B18AC4FE0C}"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509E97-1FB4-4AA9-AB14-385D3EF26D70}">
      <dsp:nvSpPr>
        <dsp:cNvPr id="0" name=""/>
        <dsp:cNvSpPr/>
      </dsp:nvSpPr>
      <dsp:spPr>
        <a:xfrm>
          <a:off x="129876" y="3088"/>
          <a:ext cx="716110" cy="716110"/>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D47ADD-457D-4D10-9701-BC484A1564BE}">
      <dsp:nvSpPr>
        <dsp:cNvPr id="0" name=""/>
        <dsp:cNvSpPr/>
      </dsp:nvSpPr>
      <dsp:spPr>
        <a:xfrm>
          <a:off x="280260" y="153472"/>
          <a:ext cx="415344" cy="4153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37F5516-6E70-4988-BED1-FD41BADE7211}">
      <dsp:nvSpPr>
        <dsp:cNvPr id="0" name=""/>
        <dsp:cNvSpPr/>
      </dsp:nvSpPr>
      <dsp:spPr>
        <a:xfrm>
          <a:off x="999439" y="3088"/>
          <a:ext cx="1687974" cy="716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b="1" kern="1200"/>
            <a:t>Energy Sustainability: </a:t>
          </a:r>
          <a:r>
            <a:rPr lang="en-US" sz="1100" kern="1200"/>
            <a:t>Predicting energy usage ensures efficient resource allocation and reduces environmental impact.</a:t>
          </a:r>
        </a:p>
      </dsp:txBody>
      <dsp:txXfrm>
        <a:off x="999439" y="3088"/>
        <a:ext cx="1687974" cy="716110"/>
      </dsp:txXfrm>
    </dsp:sp>
    <dsp:sp modelId="{E25317B9-3105-43DD-BE9A-8C132EC12AD1}">
      <dsp:nvSpPr>
        <dsp:cNvPr id="0" name=""/>
        <dsp:cNvSpPr/>
      </dsp:nvSpPr>
      <dsp:spPr>
        <a:xfrm>
          <a:off x="2981531" y="3088"/>
          <a:ext cx="716110" cy="716110"/>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68CB35-2551-483A-97EC-D933EB434440}">
      <dsp:nvSpPr>
        <dsp:cNvPr id="0" name=""/>
        <dsp:cNvSpPr/>
      </dsp:nvSpPr>
      <dsp:spPr>
        <a:xfrm>
          <a:off x="3131914" y="153472"/>
          <a:ext cx="415344" cy="4153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31FA525-061C-4864-9078-1D9105395DE3}">
      <dsp:nvSpPr>
        <dsp:cNvPr id="0" name=""/>
        <dsp:cNvSpPr/>
      </dsp:nvSpPr>
      <dsp:spPr>
        <a:xfrm>
          <a:off x="3851094" y="3088"/>
          <a:ext cx="1687974" cy="716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b="1" kern="1200"/>
            <a:t>Urban Planning: </a:t>
          </a:r>
          <a:r>
            <a:rPr lang="en-US" sz="1100" kern="1200"/>
            <a:t>Helps city planners design sustainable infrastructure and policies based on energy consumption patterns.</a:t>
          </a:r>
        </a:p>
      </dsp:txBody>
      <dsp:txXfrm>
        <a:off x="3851094" y="3088"/>
        <a:ext cx="1687974" cy="716110"/>
      </dsp:txXfrm>
    </dsp:sp>
    <dsp:sp modelId="{F584FF30-2EC0-443D-93E7-5845D4A476DF}">
      <dsp:nvSpPr>
        <dsp:cNvPr id="0" name=""/>
        <dsp:cNvSpPr/>
      </dsp:nvSpPr>
      <dsp:spPr>
        <a:xfrm>
          <a:off x="5833185" y="3088"/>
          <a:ext cx="716110" cy="716110"/>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B61335-0085-4560-ACF9-2E0577CC62A2}">
      <dsp:nvSpPr>
        <dsp:cNvPr id="0" name=""/>
        <dsp:cNvSpPr/>
      </dsp:nvSpPr>
      <dsp:spPr>
        <a:xfrm>
          <a:off x="5983568" y="153472"/>
          <a:ext cx="415344" cy="4153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3EA92C5-2375-417B-9117-AEE4157F6A56}">
      <dsp:nvSpPr>
        <dsp:cNvPr id="0" name=""/>
        <dsp:cNvSpPr/>
      </dsp:nvSpPr>
      <dsp:spPr>
        <a:xfrm>
          <a:off x="6702748" y="3088"/>
          <a:ext cx="1687974" cy="716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b="1" kern="1200" dirty="0"/>
            <a:t>Economic Benefits: </a:t>
          </a:r>
          <a:r>
            <a:rPr lang="en-US" sz="1100" kern="1200" dirty="0"/>
            <a:t>Reduces costs for residents and governments while promoting investments in sustainable technology.</a:t>
          </a:r>
        </a:p>
      </dsp:txBody>
      <dsp:txXfrm>
        <a:off x="6702748" y="3088"/>
        <a:ext cx="1687974" cy="716110"/>
      </dsp:txXfrm>
    </dsp:sp>
    <dsp:sp modelId="{AE0B4001-877A-4268-AA28-78AD4EA8C95B}">
      <dsp:nvSpPr>
        <dsp:cNvPr id="0" name=""/>
        <dsp:cNvSpPr/>
      </dsp:nvSpPr>
      <dsp:spPr>
        <a:xfrm>
          <a:off x="129876" y="1274148"/>
          <a:ext cx="716110" cy="716110"/>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5C694E-9C4F-4149-A56B-9D5A5487077C}">
      <dsp:nvSpPr>
        <dsp:cNvPr id="0" name=""/>
        <dsp:cNvSpPr/>
      </dsp:nvSpPr>
      <dsp:spPr>
        <a:xfrm>
          <a:off x="280260" y="1424531"/>
          <a:ext cx="415344" cy="4153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105DD4D-3B95-49BD-9A90-EC39CA75CED0}">
      <dsp:nvSpPr>
        <dsp:cNvPr id="0" name=""/>
        <dsp:cNvSpPr/>
      </dsp:nvSpPr>
      <dsp:spPr>
        <a:xfrm>
          <a:off x="999439" y="1274148"/>
          <a:ext cx="1687974" cy="716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b="1" kern="1200"/>
            <a:t>Scalability: </a:t>
          </a:r>
          <a:r>
            <a:rPr lang="en-US" sz="1100" kern="1200"/>
            <a:t>The model can be applied to other cities, providing insights into energy consumption globally.</a:t>
          </a:r>
        </a:p>
      </dsp:txBody>
      <dsp:txXfrm>
        <a:off x="999439" y="1274148"/>
        <a:ext cx="1687974" cy="716110"/>
      </dsp:txXfrm>
    </dsp:sp>
    <dsp:sp modelId="{8277A311-AE93-493B-8BA9-350298CD36C4}">
      <dsp:nvSpPr>
        <dsp:cNvPr id="0" name=""/>
        <dsp:cNvSpPr/>
      </dsp:nvSpPr>
      <dsp:spPr>
        <a:xfrm>
          <a:off x="2981531" y="1274148"/>
          <a:ext cx="716110" cy="716110"/>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D5075D-A1C0-423F-9D67-31F62F743018}">
      <dsp:nvSpPr>
        <dsp:cNvPr id="0" name=""/>
        <dsp:cNvSpPr/>
      </dsp:nvSpPr>
      <dsp:spPr>
        <a:xfrm>
          <a:off x="3131914" y="1424531"/>
          <a:ext cx="415344" cy="41534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7E8AF7-231C-4251-BC3C-A9FBFCD51A0A}">
      <dsp:nvSpPr>
        <dsp:cNvPr id="0" name=""/>
        <dsp:cNvSpPr/>
      </dsp:nvSpPr>
      <dsp:spPr>
        <a:xfrm>
          <a:off x="3851094" y="1274148"/>
          <a:ext cx="1687974" cy="716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b="1" kern="1200"/>
            <a:t>Community Awareness: </a:t>
          </a:r>
          <a:r>
            <a:rPr lang="en-US" sz="1100" kern="1200"/>
            <a:t>Educates residents about energy use, encouraging sustainable behaviors and community involvement.</a:t>
          </a:r>
        </a:p>
      </dsp:txBody>
      <dsp:txXfrm>
        <a:off x="3851094" y="1274148"/>
        <a:ext cx="1687974" cy="716110"/>
      </dsp:txXfrm>
    </dsp:sp>
    <dsp:sp modelId="{72C45EE9-B4B0-4EBA-B862-08BBD5BABF0E}">
      <dsp:nvSpPr>
        <dsp:cNvPr id="0" name=""/>
        <dsp:cNvSpPr/>
      </dsp:nvSpPr>
      <dsp:spPr>
        <a:xfrm>
          <a:off x="5833185" y="1274148"/>
          <a:ext cx="716110" cy="716110"/>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AD6E18-B278-4CB0-8571-FA54BBF453EA}">
      <dsp:nvSpPr>
        <dsp:cNvPr id="0" name=""/>
        <dsp:cNvSpPr/>
      </dsp:nvSpPr>
      <dsp:spPr>
        <a:xfrm>
          <a:off x="5983568" y="1424531"/>
          <a:ext cx="415344" cy="41534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FC39C28-FF3B-4BCD-B21D-C54D8F2A5938}">
      <dsp:nvSpPr>
        <dsp:cNvPr id="0" name=""/>
        <dsp:cNvSpPr/>
      </dsp:nvSpPr>
      <dsp:spPr>
        <a:xfrm>
          <a:off x="6702748" y="1274148"/>
          <a:ext cx="1687974" cy="716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b="1" kern="1200"/>
            <a:t>Environmental Goals: </a:t>
          </a:r>
          <a:r>
            <a:rPr lang="en-US" sz="1100" kern="1200"/>
            <a:t>Supports efforts to reduce carbon emissions and optimize renewable energy utilization.</a:t>
          </a:r>
        </a:p>
      </dsp:txBody>
      <dsp:txXfrm>
        <a:off x="6702748" y="1274148"/>
        <a:ext cx="1687974" cy="716110"/>
      </dsp:txXfrm>
    </dsp:sp>
    <dsp:sp modelId="{F656E0D2-CD8F-448B-A750-E5E82D87B400}">
      <dsp:nvSpPr>
        <dsp:cNvPr id="0" name=""/>
        <dsp:cNvSpPr/>
      </dsp:nvSpPr>
      <dsp:spPr>
        <a:xfrm>
          <a:off x="129876" y="2545208"/>
          <a:ext cx="716110" cy="716110"/>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594BD5-2365-481B-BDE0-968B5E2DAFAF}">
      <dsp:nvSpPr>
        <dsp:cNvPr id="0" name=""/>
        <dsp:cNvSpPr/>
      </dsp:nvSpPr>
      <dsp:spPr>
        <a:xfrm>
          <a:off x="280260" y="2695591"/>
          <a:ext cx="415344" cy="41534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58659B-45E6-41CF-95A0-1934B82EF99E}">
      <dsp:nvSpPr>
        <dsp:cNvPr id="0" name=""/>
        <dsp:cNvSpPr/>
      </dsp:nvSpPr>
      <dsp:spPr>
        <a:xfrm>
          <a:off x="999439" y="2545208"/>
          <a:ext cx="1687974" cy="716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b="1" kern="1200"/>
            <a:t>Energy Infrastructure: </a:t>
          </a:r>
          <a:r>
            <a:rPr lang="en-US" sz="1100" kern="1200"/>
            <a:t>Assists in efficiently scaling energy grids by pinpointing high-demand areas and times.</a:t>
          </a:r>
        </a:p>
      </dsp:txBody>
      <dsp:txXfrm>
        <a:off x="999439" y="2545208"/>
        <a:ext cx="1687974" cy="716110"/>
      </dsp:txXfrm>
    </dsp:sp>
    <dsp:sp modelId="{3B151443-CB79-4F4F-A96B-CD3CD2E9C1E7}">
      <dsp:nvSpPr>
        <dsp:cNvPr id="0" name=""/>
        <dsp:cNvSpPr/>
      </dsp:nvSpPr>
      <dsp:spPr>
        <a:xfrm>
          <a:off x="2981531" y="2545208"/>
          <a:ext cx="716110" cy="716110"/>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7CDD35-3FAD-4678-BF24-F21989335225}">
      <dsp:nvSpPr>
        <dsp:cNvPr id="0" name=""/>
        <dsp:cNvSpPr/>
      </dsp:nvSpPr>
      <dsp:spPr>
        <a:xfrm>
          <a:off x="3131914" y="2695591"/>
          <a:ext cx="415344" cy="415344"/>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8417DF6-0960-4FFE-ACE1-11B18AC4FE0C}">
      <dsp:nvSpPr>
        <dsp:cNvPr id="0" name=""/>
        <dsp:cNvSpPr/>
      </dsp:nvSpPr>
      <dsp:spPr>
        <a:xfrm>
          <a:off x="3851094" y="2545208"/>
          <a:ext cx="1687974" cy="716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b="1" kern="1200"/>
            <a:t>Policy Development: </a:t>
          </a:r>
          <a:r>
            <a:rPr lang="en-US" sz="1100" kern="1200"/>
            <a:t>Offers data-driven insights for implementing targeted energy efficiency programs.</a:t>
          </a:r>
        </a:p>
      </dsp:txBody>
      <dsp:txXfrm>
        <a:off x="3851094" y="2545208"/>
        <a:ext cx="1687974" cy="71611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77799527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0753e9ce0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0753e9ce0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35809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a906c9c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a906c9c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7093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a906c9c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a906c9c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89317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1a906c9cda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1a906c9cda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6982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1a906c9cda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1a906c9cda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71086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1a906c9cda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1a906c9cda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75394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1a906c9cda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1a906c9cda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671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31a906c9cda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1a906c9cd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411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1a906c9cda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31a906c9cda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76643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1a906c9cda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1a906c9cd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99485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1a906c9cda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31a906c9cda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0925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0753e9ce0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0753e9ce0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19922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1a906c9cda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1a906c9cd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65706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31a906c9cda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31a906c9cda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5111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1a906c9cd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31a906c9cd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86658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1a906c9cd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31a906c9cd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89078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1a906c9cd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31a906c9cd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01951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1a906c9cd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31a906c9cd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8933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0753e9ce0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0753e9ce0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5319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0753e9ce0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0753e9ce0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8131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0753e9ce0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0753e9ce0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1805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a906c9c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a906c9c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0410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a906c9c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a906c9c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6448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a906c9c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a906c9c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9808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1a906c9c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1a906c9c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4849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sp>
        <p:nvSpPr>
          <p:cNvPr id="13" name="Google Shape;13;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4" name="Google Shape;14;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
        <p:nvSpPr>
          <p:cNvPr id="52" name="Google Shape;5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222450"/>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1" name="Google Shape;4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3" name="Google Shape;4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6" name="Google Shape;46;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9" name="Google Shape;49;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0" name="Google Shape;5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12">
            <a:alphaModFix/>
          </a:blip>
          <a:stretch>
            <a:fillRect/>
          </a:stretch>
        </p:blipFill>
        <p:spPr>
          <a:xfrm>
            <a:off x="8159445" y="4144200"/>
            <a:ext cx="984551" cy="999300"/>
          </a:xfrm>
          <a:prstGeom prst="rect">
            <a:avLst/>
          </a:prstGeom>
          <a:noFill/>
          <a:ln>
            <a:noFill/>
          </a:ln>
        </p:spPr>
      </p:pic>
      <p:sp>
        <p:nvSpPr>
          <p:cNvPr id="7" name="Google Shape;7;p1"/>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8" name="Google Shape;8;p1"/>
          <p:cNvSpPr txBox="1">
            <a:spLocks noGrp="1"/>
          </p:cNvSpPr>
          <p:nvPr>
            <p:ph type="body" idx="1"/>
          </p:nvPr>
        </p:nvSpPr>
        <p:spPr>
          <a:xfrm>
            <a:off x="311700" y="1222450"/>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9" name="Google Shape;9;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10" name="Google Shape;10;p1"/>
          <p:cNvPicPr preferRelativeResize="0"/>
          <p:nvPr/>
        </p:nvPicPr>
        <p:blipFill>
          <a:blip r:embed="rId13">
            <a:alphaModFix/>
          </a:blip>
          <a:stretch>
            <a:fillRect/>
          </a:stretch>
        </p:blipFill>
        <p:spPr>
          <a:xfrm>
            <a:off x="0" y="0"/>
            <a:ext cx="9144000" cy="571500"/>
          </a:xfrm>
          <a:prstGeom prst="rect">
            <a:avLst/>
          </a:prstGeom>
          <a:noFill/>
          <a:ln>
            <a:noFill/>
          </a:ln>
        </p:spPr>
      </p:pic>
      <p:pic>
        <p:nvPicPr>
          <p:cNvPr id="11" name="Google Shape;11;p1"/>
          <p:cNvPicPr preferRelativeResize="0"/>
          <p:nvPr/>
        </p:nvPicPr>
        <p:blipFill>
          <a:blip r:embed="rId14">
            <a:alphaModFix/>
          </a:blip>
          <a:stretch>
            <a:fillRect/>
          </a:stretch>
        </p:blipFill>
        <p:spPr>
          <a:xfrm>
            <a:off x="388600" y="65336"/>
            <a:ext cx="1913424" cy="44082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webp"/><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bin"/><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data.cityofchicago.org/Environment-Sustainable-Development/Energy-Usage-2010/8yq3-m6wp/data"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3D6B6"/>
        </a:solidFill>
        <a:effectLst/>
      </p:bgPr>
    </p:bg>
    <p:spTree>
      <p:nvGrpSpPr>
        <p:cNvPr id="1" name=""/>
        <p:cNvGrpSpPr/>
        <p:nvPr/>
      </p:nvGrpSpPr>
      <p:grpSpPr>
        <a:xfrm>
          <a:off x="0" y="0"/>
          <a:ext cx="0" cy="0"/>
          <a:chOff x="0" y="0"/>
          <a:chExt cx="0" cy="0"/>
        </a:xfrm>
      </p:grpSpPr>
      <p:sp>
        <p:nvSpPr>
          <p:cNvPr id="61" name="Title 60"/>
          <p:cNvSpPr>
            <a:spLocks noGrp="1"/>
          </p:cNvSpPr>
          <p:nvPr>
            <p:ph type="ctrTitle"/>
          </p:nvPr>
        </p:nvSpPr>
        <p:spPr>
          <a:xfrm>
            <a:off x="102290" y="1197561"/>
            <a:ext cx="4875662" cy="1149366"/>
          </a:xfrm>
        </p:spPr>
        <p:txBody>
          <a:bodyPr/>
          <a:lstStyle/>
          <a:p>
            <a:r>
              <a:rPr lang="en-US" sz="2400" b="1" dirty="0">
                <a:latin typeface="Times New Roman" panose="02020603050405020304" pitchFamily="18" charset="0"/>
                <a:cs typeface="Times New Roman" panose="02020603050405020304" pitchFamily="18" charset="0"/>
              </a:rPr>
              <a:t>Predictive modelling of Household Energy Consumption</a:t>
            </a:r>
          </a:p>
        </p:txBody>
      </p:sp>
      <p:sp>
        <p:nvSpPr>
          <p:cNvPr id="62" name="Subtitle 61"/>
          <p:cNvSpPr>
            <a:spLocks noGrp="1"/>
          </p:cNvSpPr>
          <p:nvPr>
            <p:ph type="subTitle" idx="1"/>
          </p:nvPr>
        </p:nvSpPr>
        <p:spPr>
          <a:xfrm>
            <a:off x="102290" y="2549582"/>
            <a:ext cx="4699835" cy="1013676"/>
          </a:xfrm>
        </p:spPr>
        <p:txBody>
          <a:bodyPr/>
          <a:lstStyle/>
          <a:p>
            <a:r>
              <a:rPr lang="en-US" sz="2000" b="1" dirty="0" err="1">
                <a:solidFill>
                  <a:schemeClr val="dk1"/>
                </a:solidFill>
                <a:latin typeface="Times New Roman" panose="02020603050405020304" pitchFamily="18" charset="0"/>
                <a:cs typeface="Times New Roman" panose="02020603050405020304" pitchFamily="18" charset="0"/>
              </a:rPr>
              <a:t>Jyothirnayani</a:t>
            </a:r>
            <a:r>
              <a:rPr lang="en-US" sz="2000" b="1" dirty="0">
                <a:solidFill>
                  <a:schemeClr val="dk1"/>
                </a:solidFill>
                <a:latin typeface="Times New Roman" panose="02020603050405020304" pitchFamily="18" charset="0"/>
                <a:cs typeface="Times New Roman" panose="02020603050405020304" pitchFamily="18" charset="0"/>
              </a:rPr>
              <a:t> </a:t>
            </a:r>
            <a:r>
              <a:rPr lang="en-US" sz="2000" b="1" dirty="0" err="1">
                <a:solidFill>
                  <a:schemeClr val="dk1"/>
                </a:solidFill>
                <a:latin typeface="Times New Roman" panose="02020603050405020304" pitchFamily="18" charset="0"/>
                <a:cs typeface="Times New Roman" panose="02020603050405020304" pitchFamily="18" charset="0"/>
              </a:rPr>
              <a:t>Gurrala</a:t>
            </a:r>
            <a:r>
              <a:rPr lang="en-US" sz="2000" b="1" dirty="0">
                <a:solidFill>
                  <a:schemeClr val="dk1"/>
                </a:solidFill>
                <a:latin typeface="Times New Roman" panose="02020603050405020304" pitchFamily="18" charset="0"/>
                <a:cs typeface="Times New Roman" panose="02020603050405020304" pitchFamily="18" charset="0"/>
              </a:rPr>
              <a:t> (YR76819)</a:t>
            </a:r>
          </a:p>
          <a:p>
            <a:r>
              <a:rPr lang="en-US" sz="2000" b="1" dirty="0" err="1">
                <a:solidFill>
                  <a:schemeClr val="dk1"/>
                </a:solidFill>
                <a:latin typeface="Times New Roman" panose="02020603050405020304" pitchFamily="18" charset="0"/>
                <a:cs typeface="Times New Roman" panose="02020603050405020304" pitchFamily="18" charset="0"/>
              </a:rPr>
              <a:t>Venkata</a:t>
            </a:r>
            <a:r>
              <a:rPr lang="en-US" sz="2000" b="1" dirty="0">
                <a:solidFill>
                  <a:schemeClr val="dk1"/>
                </a:solidFill>
                <a:latin typeface="Times New Roman" panose="02020603050405020304" pitchFamily="18" charset="0"/>
                <a:cs typeface="Times New Roman" panose="02020603050405020304" pitchFamily="18" charset="0"/>
              </a:rPr>
              <a:t> </a:t>
            </a:r>
            <a:r>
              <a:rPr lang="en-US" sz="2000" b="1" dirty="0" err="1">
                <a:solidFill>
                  <a:schemeClr val="dk1"/>
                </a:solidFill>
                <a:latin typeface="Times New Roman" panose="02020603050405020304" pitchFamily="18" charset="0"/>
                <a:cs typeface="Times New Roman" panose="02020603050405020304" pitchFamily="18" charset="0"/>
              </a:rPr>
              <a:t>Sai</a:t>
            </a:r>
            <a:r>
              <a:rPr lang="en-US" sz="2000" b="1" dirty="0">
                <a:solidFill>
                  <a:schemeClr val="dk1"/>
                </a:solidFill>
                <a:latin typeface="Times New Roman" panose="02020603050405020304" pitchFamily="18" charset="0"/>
                <a:cs typeface="Times New Roman" panose="02020603050405020304" pitchFamily="18" charset="0"/>
              </a:rPr>
              <a:t> </a:t>
            </a:r>
            <a:r>
              <a:rPr lang="en-US" sz="2000" b="1" dirty="0" err="1">
                <a:solidFill>
                  <a:schemeClr val="dk1"/>
                </a:solidFill>
                <a:latin typeface="Times New Roman" panose="02020603050405020304" pitchFamily="18" charset="0"/>
                <a:cs typeface="Times New Roman" panose="02020603050405020304" pitchFamily="18" charset="0"/>
              </a:rPr>
              <a:t>Rishitha</a:t>
            </a:r>
            <a:r>
              <a:rPr lang="en-US" sz="2000" b="1" dirty="0">
                <a:solidFill>
                  <a:schemeClr val="dk1"/>
                </a:solidFill>
                <a:latin typeface="Times New Roman" panose="02020603050405020304" pitchFamily="18" charset="0"/>
                <a:cs typeface="Times New Roman" panose="02020603050405020304" pitchFamily="18" charset="0"/>
              </a:rPr>
              <a:t> </a:t>
            </a:r>
            <a:r>
              <a:rPr lang="en-US" sz="2000" b="1" dirty="0" err="1">
                <a:solidFill>
                  <a:schemeClr val="dk1"/>
                </a:solidFill>
                <a:latin typeface="Times New Roman" panose="02020603050405020304" pitchFamily="18" charset="0"/>
                <a:cs typeface="Times New Roman" panose="02020603050405020304" pitchFamily="18" charset="0"/>
              </a:rPr>
              <a:t>Seelam</a:t>
            </a:r>
            <a:r>
              <a:rPr lang="en-US" sz="2000" b="1" dirty="0">
                <a:solidFill>
                  <a:schemeClr val="dk1"/>
                </a:solidFill>
                <a:latin typeface="Times New Roman" panose="02020603050405020304" pitchFamily="18" charset="0"/>
                <a:cs typeface="Times New Roman" panose="02020603050405020304" pitchFamily="18" charset="0"/>
              </a:rPr>
              <a:t> (LX79370)</a:t>
            </a:r>
          </a:p>
        </p:txBody>
      </p:sp>
      <p:grpSp>
        <p:nvGrpSpPr>
          <p:cNvPr id="73" name="Group 72"/>
          <p:cNvGrpSpPr/>
          <p:nvPr/>
        </p:nvGrpSpPr>
        <p:grpSpPr>
          <a:xfrm>
            <a:off x="3533613" y="0"/>
            <a:ext cx="5610385" cy="5083444"/>
            <a:chOff x="3327384" y="-316343"/>
            <a:chExt cx="6521065" cy="5671181"/>
          </a:xfrm>
          <a:blipFill>
            <a:blip r:embed="rId2"/>
            <a:stretch>
              <a:fillRect/>
            </a:stretch>
          </a:blipFill>
        </p:grpSpPr>
        <p:sp>
          <p:nvSpPr>
            <p:cNvPr id="5" name="Hexagon 4"/>
            <p:cNvSpPr/>
            <p:nvPr/>
          </p:nvSpPr>
          <p:spPr>
            <a:xfrm rot="5400000">
              <a:off x="8221910" y="-283057"/>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p:cNvSpPr/>
            <p:nvPr/>
          </p:nvSpPr>
          <p:spPr>
            <a:xfrm rot="5400000">
              <a:off x="5337381" y="1773138"/>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p:cNvSpPr/>
            <p:nvPr/>
          </p:nvSpPr>
          <p:spPr>
            <a:xfrm rot="5400000">
              <a:off x="4920860" y="1086765"/>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p:cNvSpPr/>
            <p:nvPr/>
          </p:nvSpPr>
          <p:spPr>
            <a:xfrm rot="5400000">
              <a:off x="5753903" y="1086765"/>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p:cNvSpPr/>
            <p:nvPr/>
          </p:nvSpPr>
          <p:spPr>
            <a:xfrm rot="5400000">
              <a:off x="6159252" y="1773138"/>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Hexagon 22"/>
            <p:cNvSpPr/>
            <p:nvPr/>
          </p:nvSpPr>
          <p:spPr>
            <a:xfrm rot="5400000">
              <a:off x="4915274" y="2459511"/>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Hexagon 23"/>
            <p:cNvSpPr/>
            <p:nvPr/>
          </p:nvSpPr>
          <p:spPr>
            <a:xfrm rot="5400000">
              <a:off x="5746238" y="2459511"/>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exagon 24"/>
            <p:cNvSpPr/>
            <p:nvPr/>
          </p:nvSpPr>
          <p:spPr>
            <a:xfrm rot="5400000">
              <a:off x="8641469" y="370344"/>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xagon 25"/>
            <p:cNvSpPr/>
            <p:nvPr/>
          </p:nvSpPr>
          <p:spPr>
            <a:xfrm rot="5400000">
              <a:off x="5329992" y="400392"/>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exagon 26"/>
            <p:cNvSpPr/>
            <p:nvPr/>
          </p:nvSpPr>
          <p:spPr>
            <a:xfrm rot="5400000">
              <a:off x="5739642" y="-234011"/>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Hexagon 27"/>
            <p:cNvSpPr/>
            <p:nvPr/>
          </p:nvSpPr>
          <p:spPr>
            <a:xfrm rot="5400000">
              <a:off x="6154373" y="400392"/>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exagon 29"/>
            <p:cNvSpPr/>
            <p:nvPr/>
          </p:nvSpPr>
          <p:spPr>
            <a:xfrm rot="5400000">
              <a:off x="6575774" y="1086765"/>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Hexagon 30"/>
            <p:cNvSpPr/>
            <p:nvPr/>
          </p:nvSpPr>
          <p:spPr>
            <a:xfrm rot="5400000">
              <a:off x="6981123" y="1773138"/>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Hexagon 31"/>
            <p:cNvSpPr/>
            <p:nvPr/>
          </p:nvSpPr>
          <p:spPr>
            <a:xfrm rot="5400000">
              <a:off x="6568109" y="2465670"/>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Hexagon 32"/>
            <p:cNvSpPr/>
            <p:nvPr/>
          </p:nvSpPr>
          <p:spPr>
            <a:xfrm rot="5400000">
              <a:off x="5337986" y="3145884"/>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Hexagon 33"/>
            <p:cNvSpPr/>
            <p:nvPr/>
          </p:nvSpPr>
          <p:spPr>
            <a:xfrm rot="5400000">
              <a:off x="6154373" y="3145884"/>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Hexagon 34"/>
            <p:cNvSpPr/>
            <p:nvPr/>
          </p:nvSpPr>
          <p:spPr>
            <a:xfrm rot="5400000">
              <a:off x="6990543" y="3158202"/>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Hexagon 35"/>
            <p:cNvSpPr/>
            <p:nvPr/>
          </p:nvSpPr>
          <p:spPr>
            <a:xfrm rot="5400000">
              <a:off x="7401479" y="2452278"/>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Hexagon 37"/>
            <p:cNvSpPr/>
            <p:nvPr/>
          </p:nvSpPr>
          <p:spPr>
            <a:xfrm rot="5400000">
              <a:off x="6983835" y="393804"/>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Hexagon 39"/>
            <p:cNvSpPr/>
            <p:nvPr/>
          </p:nvSpPr>
          <p:spPr>
            <a:xfrm rot="5400000">
              <a:off x="7405236" y="1080606"/>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Hexagon 40"/>
            <p:cNvSpPr/>
            <p:nvPr/>
          </p:nvSpPr>
          <p:spPr>
            <a:xfrm rot="5400000">
              <a:off x="7810585" y="1773138"/>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Hexagon 41"/>
            <p:cNvSpPr/>
            <p:nvPr/>
          </p:nvSpPr>
          <p:spPr>
            <a:xfrm rot="5400000">
              <a:off x="7823913" y="3147423"/>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Hexagon 42"/>
            <p:cNvSpPr/>
            <p:nvPr/>
          </p:nvSpPr>
          <p:spPr>
            <a:xfrm rot="5400000">
              <a:off x="5746817" y="3847188"/>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Hexagon 43"/>
            <p:cNvSpPr/>
            <p:nvPr/>
          </p:nvSpPr>
          <p:spPr>
            <a:xfrm rot="5400000">
              <a:off x="6571058" y="3847188"/>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Hexagon 44"/>
            <p:cNvSpPr/>
            <p:nvPr/>
          </p:nvSpPr>
          <p:spPr>
            <a:xfrm rot="5400000">
              <a:off x="7395299" y="3857323"/>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Hexagon 45"/>
            <p:cNvSpPr/>
            <p:nvPr/>
          </p:nvSpPr>
          <p:spPr>
            <a:xfrm rot="5400000">
              <a:off x="4935540" y="3847188"/>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Hexagon 46"/>
            <p:cNvSpPr/>
            <p:nvPr/>
          </p:nvSpPr>
          <p:spPr>
            <a:xfrm rot="5400000">
              <a:off x="8223463" y="2466563"/>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Hexagon 47"/>
            <p:cNvSpPr/>
            <p:nvPr/>
          </p:nvSpPr>
          <p:spPr>
            <a:xfrm rot="5400000">
              <a:off x="8621389" y="1750969"/>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Hexagon 48"/>
            <p:cNvSpPr/>
            <p:nvPr/>
          </p:nvSpPr>
          <p:spPr>
            <a:xfrm rot="5400000">
              <a:off x="8215987" y="1071290"/>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Hexagon 49"/>
            <p:cNvSpPr/>
            <p:nvPr/>
          </p:nvSpPr>
          <p:spPr>
            <a:xfrm rot="5400000">
              <a:off x="7805877" y="372533"/>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5400000">
              <a:off x="6559583" y="-253788"/>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5400000">
              <a:off x="7381625" y="-283057"/>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5400000">
              <a:off x="5364154" y="4548492"/>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5400000">
              <a:off x="6166324" y="4556226"/>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5400000">
              <a:off x="6983179" y="4539720"/>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5400000">
              <a:off x="7805877" y="4539720"/>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5400000">
              <a:off x="8223463" y="3847188"/>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5400000">
              <a:off x="8657283" y="3131362"/>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5400000">
              <a:off x="4110953" y="3852560"/>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5400000">
              <a:off x="4545145" y="4548492"/>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5400000">
              <a:off x="8628574" y="4539720"/>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5400000">
              <a:off x="9049837" y="3835541"/>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5400000">
              <a:off x="9034267" y="2459511"/>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5400000">
              <a:off x="9026738" y="1071290"/>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5400000">
              <a:off x="4505611" y="385461"/>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5400000">
              <a:off x="3672568" y="400392"/>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5400000">
              <a:off x="3294098" y="3847188"/>
              <a:ext cx="831898" cy="765326"/>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64427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60000" y="720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Times New Roman" panose="02020603050405020304" pitchFamily="18" charset="0"/>
                <a:cs typeface="Times New Roman" panose="02020603050405020304" pitchFamily="18" charset="0"/>
              </a:rPr>
              <a:t>Data Analysis</a:t>
            </a:r>
            <a:endParaRPr sz="2400" dirty="0">
              <a:latin typeface="Times New Roman" panose="02020603050405020304" pitchFamily="18" charset="0"/>
              <a:cs typeface="Times New Roman" panose="02020603050405020304" pitchFamily="18" charset="0"/>
            </a:endParaRPr>
          </a:p>
        </p:txBody>
      </p:sp>
      <p:sp>
        <p:nvSpPr>
          <p:cNvPr id="76" name="Google Shape;76;p16"/>
          <p:cNvSpPr txBox="1">
            <a:spLocks noGrp="1"/>
          </p:cNvSpPr>
          <p:nvPr>
            <p:ph type="body" idx="1"/>
          </p:nvPr>
        </p:nvSpPr>
        <p:spPr>
          <a:xfrm>
            <a:off x="311699" y="1243474"/>
            <a:ext cx="4129671" cy="3657643"/>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US" sz="1400" dirty="0">
                <a:solidFill>
                  <a:schemeClr val="tx1"/>
                </a:solidFill>
                <a:latin typeface="Times New Roman" panose="02020603050405020304" pitchFamily="18" charset="0"/>
                <a:cs typeface="Times New Roman" panose="02020603050405020304" pitchFamily="18" charset="0"/>
              </a:rPr>
              <a:t>There are six categories in building sub types in our dataset. In the graph we can see the distribution each building subtype. </a:t>
            </a:r>
          </a:p>
          <a:p>
            <a:pPr marL="285750" indent="-285750" algn="just">
              <a:spcAft>
                <a:spcPts val="1600"/>
              </a:spcAft>
            </a:pPr>
            <a:endParaRPr lang="en-US" sz="1400" dirty="0">
              <a:solidFill>
                <a:schemeClr val="tx1"/>
              </a:solidFill>
              <a:latin typeface="Times New Roman" panose="02020603050405020304" pitchFamily="18" charset="0"/>
              <a:cs typeface="Times New Roman" panose="02020603050405020304" pitchFamily="18" charset="0"/>
            </a:endParaRPr>
          </a:p>
          <a:p>
            <a:pPr marL="0" lvl="0" indent="0" algn="just" rtl="0">
              <a:spcBef>
                <a:spcPts val="0"/>
              </a:spcBef>
              <a:spcAft>
                <a:spcPts val="1600"/>
              </a:spcAft>
              <a:buNone/>
            </a:pPr>
            <a:endParaRPr lang="en-US" sz="1400" dirty="0">
              <a:solidFill>
                <a:schemeClr val="tx1"/>
              </a:solidFill>
              <a:latin typeface="Times New Roman" panose="02020603050405020304" pitchFamily="18" charset="0"/>
              <a:cs typeface="Times New Roman" panose="02020603050405020304" pitchFamily="18" charset="0"/>
            </a:endParaRPr>
          </a:p>
          <a:p>
            <a:pPr marL="285750" indent="-285750" algn="just">
              <a:spcAft>
                <a:spcPts val="1600"/>
              </a:spcAft>
            </a:pPr>
            <a:endParaRPr sz="16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4492170" y="1340116"/>
            <a:ext cx="4419601" cy="3385027"/>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1411042065"/>
              </p:ext>
            </p:extLst>
          </p:nvPr>
        </p:nvGraphicFramePr>
        <p:xfrm>
          <a:off x="401076" y="2257435"/>
          <a:ext cx="3904702" cy="2448330"/>
        </p:xfrm>
        <a:graphic>
          <a:graphicData uri="http://schemas.openxmlformats.org/drawingml/2006/table">
            <a:tbl>
              <a:tblPr/>
              <a:tblGrid>
                <a:gridCol w="2293616">
                  <a:extLst>
                    <a:ext uri="{9D8B030D-6E8A-4147-A177-3AD203B41FA5}">
                      <a16:colId xmlns:a16="http://schemas.microsoft.com/office/drawing/2014/main" val="20000"/>
                    </a:ext>
                  </a:extLst>
                </a:gridCol>
                <a:gridCol w="1611086">
                  <a:extLst>
                    <a:ext uri="{9D8B030D-6E8A-4147-A177-3AD203B41FA5}">
                      <a16:colId xmlns:a16="http://schemas.microsoft.com/office/drawing/2014/main" val="20001"/>
                    </a:ext>
                  </a:extLst>
                </a:gridCol>
              </a:tblGrid>
              <a:tr h="593520">
                <a:tc>
                  <a:txBody>
                    <a:bodyPr/>
                    <a:lstStyle/>
                    <a:p>
                      <a:pPr algn="l"/>
                      <a:r>
                        <a:rPr lang="en-US" b="1" dirty="0">
                          <a:effectLst/>
                          <a:latin typeface="Times New Roman" panose="02020603050405020304" pitchFamily="18" charset="0"/>
                          <a:cs typeface="Times New Roman" panose="02020603050405020304" pitchFamily="18" charset="0"/>
                        </a:rPr>
                        <a:t>BUILDING_SUBTYPE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solidFill>
                  </a:tcPr>
                </a:tc>
                <a:tc>
                  <a:txBody>
                    <a:bodyPr/>
                    <a:lstStyle/>
                    <a:p>
                      <a:pPr algn="l"/>
                      <a:r>
                        <a:rPr lang="en-US" b="1" dirty="0">
                          <a:effectLst/>
                          <a:latin typeface="Times New Roman" panose="02020603050405020304" pitchFamily="18" charset="0"/>
                          <a:cs typeface="Times New Roman" panose="02020603050405020304" pitchFamily="18" charset="0"/>
                        </a:rPr>
                        <a:t>COUNT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309135">
                <a:tc>
                  <a:txBody>
                    <a:bodyPr/>
                    <a:lstStyle/>
                    <a:p>
                      <a:pPr algn="l" fontAlgn="ctr"/>
                      <a:r>
                        <a:rPr lang="en-US" b="1" dirty="0">
                          <a:effectLst/>
                          <a:latin typeface="Times New Roman" panose="02020603050405020304" pitchFamily="18" charset="0"/>
                          <a:cs typeface="Times New Roman" panose="02020603050405020304" pitchFamily="18" charset="0"/>
                        </a:rPr>
                        <a:t>Multi &lt; 7</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solidFill>
                      <a:schemeClr val="bg1"/>
                    </a:solidFill>
                  </a:tcPr>
                </a:tc>
                <a:tc>
                  <a:txBody>
                    <a:bodyPr/>
                    <a:lstStyle/>
                    <a:p>
                      <a:pPr algn="l"/>
                      <a:r>
                        <a:rPr lang="en-US" dirty="0">
                          <a:effectLst/>
                          <a:latin typeface="Times New Roman" panose="02020603050405020304" pitchFamily="18" charset="0"/>
                          <a:cs typeface="Times New Roman" panose="02020603050405020304" pitchFamily="18" charset="0"/>
                        </a:rPr>
                        <a:t>27284</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10001"/>
                  </a:ext>
                </a:extLst>
              </a:tr>
              <a:tr h="309135">
                <a:tc>
                  <a:txBody>
                    <a:bodyPr/>
                    <a:lstStyle/>
                    <a:p>
                      <a:pPr algn="l" fontAlgn="ctr"/>
                      <a:r>
                        <a:rPr lang="en-US" b="1" dirty="0">
                          <a:effectLst/>
                          <a:latin typeface="Times New Roman" panose="02020603050405020304" pitchFamily="18" charset="0"/>
                          <a:cs typeface="Times New Roman" panose="02020603050405020304" pitchFamily="18" charset="0"/>
                        </a:rPr>
                        <a:t>Single Family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a:noFill/>
                    </a:lnB>
                    <a:solidFill>
                      <a:schemeClr val="bg1"/>
                    </a:solidFill>
                  </a:tcPr>
                </a:tc>
                <a:tc>
                  <a:txBody>
                    <a:bodyPr/>
                    <a:lstStyle/>
                    <a:p>
                      <a:pPr algn="l"/>
                      <a:r>
                        <a:rPr lang="en-US" dirty="0">
                          <a:effectLst/>
                          <a:latin typeface="Times New Roman" panose="02020603050405020304" pitchFamily="18" charset="0"/>
                          <a:cs typeface="Times New Roman" panose="02020603050405020304" pitchFamily="18" charset="0"/>
                        </a:rPr>
                        <a:t>26366</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10002"/>
                  </a:ext>
                </a:extLst>
              </a:tr>
              <a:tr h="309135">
                <a:tc>
                  <a:txBody>
                    <a:bodyPr/>
                    <a:lstStyle/>
                    <a:p>
                      <a:pPr algn="l" fontAlgn="ctr"/>
                      <a:r>
                        <a:rPr lang="en-US" b="1" dirty="0">
                          <a:effectLst/>
                          <a:latin typeface="Times New Roman" panose="02020603050405020304" pitchFamily="18" charset="0"/>
                          <a:cs typeface="Times New Roman" panose="02020603050405020304" pitchFamily="18" charset="0"/>
                        </a:rPr>
                        <a:t>Commercial</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a:noFill/>
                    </a:lnB>
                    <a:solidFill>
                      <a:schemeClr val="bg1"/>
                    </a:solidFill>
                  </a:tcPr>
                </a:tc>
                <a:tc>
                  <a:txBody>
                    <a:bodyPr/>
                    <a:lstStyle/>
                    <a:p>
                      <a:pPr algn="l"/>
                      <a:r>
                        <a:rPr lang="en-US" dirty="0">
                          <a:effectLst/>
                          <a:latin typeface="Times New Roman" panose="02020603050405020304" pitchFamily="18" charset="0"/>
                          <a:cs typeface="Times New Roman" panose="02020603050405020304" pitchFamily="18" charset="0"/>
                        </a:rPr>
                        <a:t>7775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10003"/>
                  </a:ext>
                </a:extLst>
              </a:tr>
              <a:tr h="309135">
                <a:tc>
                  <a:txBody>
                    <a:bodyPr/>
                    <a:lstStyle/>
                    <a:p>
                      <a:pPr algn="l" fontAlgn="ctr"/>
                      <a:r>
                        <a:rPr lang="en-US" b="1" dirty="0">
                          <a:effectLst/>
                          <a:latin typeface="Times New Roman" panose="02020603050405020304" pitchFamily="18" charset="0"/>
                          <a:cs typeface="Times New Roman" panose="02020603050405020304" pitchFamily="18" charset="0"/>
                        </a:rPr>
                        <a:t>Multi 7+</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a:noFill/>
                    </a:lnB>
                    <a:solidFill>
                      <a:schemeClr val="bg1"/>
                    </a:solidFill>
                  </a:tcPr>
                </a:tc>
                <a:tc>
                  <a:txBody>
                    <a:bodyPr/>
                    <a:lstStyle/>
                    <a:p>
                      <a:pPr algn="l"/>
                      <a:r>
                        <a:rPr lang="en-US" dirty="0">
                          <a:effectLst/>
                          <a:latin typeface="Times New Roman" panose="02020603050405020304" pitchFamily="18" charset="0"/>
                          <a:cs typeface="Times New Roman" panose="02020603050405020304" pitchFamily="18" charset="0"/>
                        </a:rPr>
                        <a:t>5225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10004"/>
                  </a:ext>
                </a:extLst>
              </a:tr>
              <a:tr h="309135">
                <a:tc>
                  <a:txBody>
                    <a:bodyPr/>
                    <a:lstStyle/>
                    <a:p>
                      <a:pPr algn="l" fontAlgn="ctr"/>
                      <a:r>
                        <a:rPr lang="en-US" b="1" dirty="0">
                          <a:effectLst/>
                          <a:latin typeface="Times New Roman" panose="02020603050405020304" pitchFamily="18" charset="0"/>
                          <a:cs typeface="Times New Roman" panose="02020603050405020304" pitchFamily="18" charset="0"/>
                        </a:rPr>
                        <a:t>Municipal</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a:noFill/>
                    </a:lnB>
                    <a:solidFill>
                      <a:schemeClr val="bg1"/>
                    </a:solidFill>
                  </a:tcPr>
                </a:tc>
                <a:tc>
                  <a:txBody>
                    <a:bodyPr/>
                    <a:lstStyle/>
                    <a:p>
                      <a:pPr algn="l"/>
                      <a:r>
                        <a:rPr lang="en-US" dirty="0">
                          <a:effectLst/>
                          <a:latin typeface="Times New Roman" panose="02020603050405020304" pitchFamily="18" charset="0"/>
                          <a:cs typeface="Times New Roman" panose="02020603050405020304" pitchFamily="18" charset="0"/>
                        </a:rPr>
                        <a:t>282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10005"/>
                  </a:ext>
                </a:extLst>
              </a:tr>
              <a:tr h="309135">
                <a:tc>
                  <a:txBody>
                    <a:bodyPr/>
                    <a:lstStyle/>
                    <a:p>
                      <a:pPr algn="l" fontAlgn="ctr"/>
                      <a:r>
                        <a:rPr lang="en-US" b="1" dirty="0">
                          <a:effectLst/>
                          <a:latin typeface="Times New Roman" panose="02020603050405020304" pitchFamily="18" charset="0"/>
                          <a:cs typeface="Times New Roman" panose="02020603050405020304" pitchFamily="18" charset="0"/>
                        </a:rPr>
                        <a:t>Industrial</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solidFill>
                      <a:schemeClr val="bg1"/>
                    </a:solidFill>
                  </a:tcPr>
                </a:tc>
                <a:tc>
                  <a:txBody>
                    <a:bodyPr/>
                    <a:lstStyle/>
                    <a:p>
                      <a:pPr algn="l"/>
                      <a:r>
                        <a:rPr lang="en-US" dirty="0">
                          <a:effectLst/>
                          <a:latin typeface="Times New Roman" panose="02020603050405020304" pitchFamily="18" charset="0"/>
                          <a:cs typeface="Times New Roman" panose="02020603050405020304" pitchFamily="18" charset="0"/>
                        </a:rPr>
                        <a:t>42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32350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60000" y="720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Times New Roman" panose="02020603050405020304" pitchFamily="18" charset="0"/>
                <a:cs typeface="Times New Roman" panose="02020603050405020304" pitchFamily="18" charset="0"/>
              </a:rPr>
              <a:t>Data Analysis</a:t>
            </a:r>
            <a:endParaRPr sz="2400" dirty="0">
              <a:latin typeface="Times New Roman" panose="02020603050405020304" pitchFamily="18" charset="0"/>
              <a:cs typeface="Times New Roman" panose="02020603050405020304" pitchFamily="18" charset="0"/>
            </a:endParaRPr>
          </a:p>
        </p:txBody>
      </p:sp>
      <p:sp>
        <p:nvSpPr>
          <p:cNvPr id="76" name="Google Shape;76;p16"/>
          <p:cNvSpPr txBox="1">
            <a:spLocks noGrp="1"/>
          </p:cNvSpPr>
          <p:nvPr>
            <p:ph type="body" idx="1"/>
          </p:nvPr>
        </p:nvSpPr>
        <p:spPr>
          <a:xfrm>
            <a:off x="311699" y="1222450"/>
            <a:ext cx="4129671" cy="3473536"/>
          </a:xfrm>
          <a:prstGeom prst="rect">
            <a:avLst/>
          </a:prstGeom>
        </p:spPr>
        <p:txBody>
          <a:bodyPr spcFirstLastPara="1" wrap="square" lIns="91425" tIns="91425" rIns="91425" bIns="91425" anchor="t" anchorCtr="0">
            <a:noAutofit/>
          </a:bodyPr>
          <a:lstStyle/>
          <a:p>
            <a:pPr marL="0" lvl="0" indent="0" algn="just">
              <a:spcAft>
                <a:spcPts val="1600"/>
              </a:spcAft>
              <a:buNone/>
            </a:pPr>
            <a:r>
              <a:rPr lang="en-US" sz="1400" dirty="0">
                <a:solidFill>
                  <a:schemeClr val="tx1"/>
                </a:solidFill>
                <a:latin typeface="Times New Roman" panose="02020603050405020304" pitchFamily="18" charset="0"/>
                <a:cs typeface="Times New Roman" panose="02020603050405020304" pitchFamily="18" charset="0"/>
              </a:rPr>
              <a:t>We used the stacked bar chart  to visualize the distribution of building subtypes within different building types (Residential, Commercial, Industrial). Each bar represents a building type, with segments showing the count of each building subtype.</a:t>
            </a:r>
          </a:p>
          <a:p>
            <a:pPr marL="285750" indent="-285750" algn="just">
              <a:spcAft>
                <a:spcPts val="1600"/>
              </a:spcAft>
              <a:buClr>
                <a:schemeClr val="tx1"/>
              </a:buClr>
              <a:buSzPct val="100000"/>
            </a:pPr>
            <a:r>
              <a:rPr lang="en-US" sz="1400" dirty="0">
                <a:solidFill>
                  <a:schemeClr val="tx1"/>
                </a:solidFill>
                <a:latin typeface="Times New Roman" panose="02020603050405020304" pitchFamily="18" charset="0"/>
                <a:cs typeface="Times New Roman" panose="02020603050405020304" pitchFamily="18" charset="0"/>
              </a:rPr>
              <a:t> It allows for easy comparison of the variety and prevalence of subtypes across different building categories. </a:t>
            </a:r>
          </a:p>
          <a:p>
            <a:pPr marL="285750" indent="-285750" algn="just">
              <a:spcAft>
                <a:spcPts val="1600"/>
              </a:spcAft>
              <a:buClr>
                <a:schemeClr val="tx1"/>
              </a:buClr>
              <a:buSzPct val="100000"/>
            </a:pPr>
            <a:r>
              <a:rPr lang="en-US" sz="1400" dirty="0">
                <a:solidFill>
                  <a:schemeClr val="tx1"/>
                </a:solidFill>
                <a:latin typeface="Times New Roman" panose="02020603050405020304" pitchFamily="18" charset="0"/>
                <a:cs typeface="Times New Roman" panose="02020603050405020304" pitchFamily="18" charset="0"/>
              </a:rPr>
              <a:t>The use of distinct colors and a clear legend enhances readability and presentation clarity.</a:t>
            </a:r>
          </a:p>
        </p:txBody>
      </p:sp>
      <p:pic>
        <p:nvPicPr>
          <p:cNvPr id="2" name="Picture 1"/>
          <p:cNvPicPr>
            <a:picLocks noChangeAspect="1"/>
          </p:cNvPicPr>
          <p:nvPr/>
        </p:nvPicPr>
        <p:blipFill>
          <a:blip r:embed="rId3"/>
          <a:stretch>
            <a:fillRect/>
          </a:stretch>
        </p:blipFill>
        <p:spPr>
          <a:xfrm>
            <a:off x="4441370" y="1291770"/>
            <a:ext cx="4610265" cy="3169557"/>
          </a:xfrm>
          <a:prstGeom prst="rect">
            <a:avLst/>
          </a:prstGeom>
        </p:spPr>
      </p:pic>
    </p:spTree>
    <p:extLst>
      <p:ext uri="{BB962C8B-B14F-4D97-AF65-F5344CB8AC3E}">
        <p14:creationId xmlns:p14="http://schemas.microsoft.com/office/powerpoint/2010/main" val="261079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60000" y="720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Times New Roman" panose="02020603050405020304" pitchFamily="18" charset="0"/>
                <a:cs typeface="Times New Roman" panose="02020603050405020304" pitchFamily="18" charset="0"/>
              </a:rPr>
              <a:t>Data Analysis</a:t>
            </a:r>
            <a:endParaRPr sz="2400" dirty="0">
              <a:latin typeface="Times New Roman" panose="02020603050405020304" pitchFamily="18" charset="0"/>
              <a:cs typeface="Times New Roman" panose="02020603050405020304" pitchFamily="18" charset="0"/>
            </a:endParaRPr>
          </a:p>
        </p:txBody>
      </p:sp>
      <p:sp>
        <p:nvSpPr>
          <p:cNvPr id="76" name="Google Shape;76;p16"/>
          <p:cNvSpPr txBox="1">
            <a:spLocks noGrp="1"/>
          </p:cNvSpPr>
          <p:nvPr>
            <p:ph type="body" idx="1"/>
          </p:nvPr>
        </p:nvSpPr>
        <p:spPr>
          <a:xfrm>
            <a:off x="311699" y="1292700"/>
            <a:ext cx="4093387" cy="3346207"/>
          </a:xfrm>
          <a:prstGeom prst="rect">
            <a:avLst/>
          </a:prstGeom>
        </p:spPr>
        <p:txBody>
          <a:bodyPr spcFirstLastPara="1" wrap="square" lIns="91425" tIns="91425" rIns="91425" bIns="91425" anchor="t" anchorCtr="0">
            <a:noAutofit/>
          </a:bodyPr>
          <a:lstStyle/>
          <a:p>
            <a:pPr marL="0" lvl="0" indent="0" algn="just">
              <a:spcAft>
                <a:spcPts val="1600"/>
              </a:spcAft>
              <a:buNone/>
            </a:pPr>
            <a:r>
              <a:rPr lang="en-US" sz="1300" dirty="0">
                <a:solidFill>
                  <a:schemeClr val="tx1"/>
                </a:solidFill>
                <a:latin typeface="Times New Roman" panose="02020603050405020304" pitchFamily="18" charset="0"/>
                <a:cs typeface="Times New Roman" panose="02020603050405020304" pitchFamily="18" charset="0"/>
              </a:rPr>
              <a:t>The plot visualizes the summary statistics (mean, median, and standard deviation) for energy consumption per square foot (</a:t>
            </a:r>
            <a:r>
              <a:rPr lang="en-US" sz="1300" b="1" dirty="0">
                <a:solidFill>
                  <a:schemeClr val="tx1"/>
                </a:solidFill>
                <a:latin typeface="Times New Roman" panose="02020603050405020304" pitchFamily="18" charset="0"/>
                <a:cs typeface="Times New Roman" panose="02020603050405020304" pitchFamily="18" charset="0"/>
              </a:rPr>
              <a:t>'KWH TOTAL SQFT'</a:t>
            </a:r>
            <a:r>
              <a:rPr lang="en-US" sz="1300" dirty="0">
                <a:solidFill>
                  <a:schemeClr val="tx1"/>
                </a:solidFill>
                <a:latin typeface="Times New Roman" panose="02020603050405020304" pitchFamily="18" charset="0"/>
                <a:cs typeface="Times New Roman" panose="02020603050405020304" pitchFamily="18" charset="0"/>
              </a:rPr>
              <a:t>) across three building types. </a:t>
            </a:r>
          </a:p>
          <a:p>
            <a:pPr marL="285750" indent="-285750" algn="just">
              <a:lnSpc>
                <a:spcPct val="100000"/>
              </a:lnSpc>
              <a:spcAft>
                <a:spcPts val="800"/>
              </a:spcAft>
              <a:buClr>
                <a:schemeClr val="tx1"/>
              </a:buClr>
              <a:buSzPct val="100000"/>
            </a:pPr>
            <a:r>
              <a:rPr lang="en-US" sz="1300" b="1" dirty="0">
                <a:solidFill>
                  <a:schemeClr val="tx1"/>
                </a:solidFill>
                <a:latin typeface="Times New Roman" panose="02020603050405020304" pitchFamily="18" charset="0"/>
                <a:cs typeface="Times New Roman" panose="02020603050405020304" pitchFamily="18" charset="0"/>
              </a:rPr>
              <a:t>Commercial buildings</a:t>
            </a:r>
            <a:r>
              <a:rPr lang="en-US" sz="1300" dirty="0">
                <a:solidFill>
                  <a:schemeClr val="tx1"/>
                </a:solidFill>
                <a:latin typeface="Times New Roman" panose="02020603050405020304" pitchFamily="18" charset="0"/>
                <a:cs typeface="Times New Roman" panose="02020603050405020304" pitchFamily="18" charset="0"/>
              </a:rPr>
              <a:t> have the highest energy consumption but also the most variability, likely due to differences in building size or usage patterns.</a:t>
            </a:r>
          </a:p>
          <a:p>
            <a:pPr marL="285750" indent="-285750" algn="just">
              <a:lnSpc>
                <a:spcPct val="100000"/>
              </a:lnSpc>
              <a:spcAft>
                <a:spcPts val="800"/>
              </a:spcAft>
              <a:buClr>
                <a:schemeClr val="tx1"/>
              </a:buClr>
              <a:buSzPct val="100000"/>
            </a:pPr>
            <a:r>
              <a:rPr lang="en-US" sz="1300" b="1" dirty="0">
                <a:solidFill>
                  <a:schemeClr val="tx1"/>
                </a:solidFill>
                <a:latin typeface="Times New Roman" panose="02020603050405020304" pitchFamily="18" charset="0"/>
                <a:cs typeface="Times New Roman" panose="02020603050405020304" pitchFamily="18" charset="0"/>
              </a:rPr>
              <a:t>Residential buildings</a:t>
            </a:r>
            <a:r>
              <a:rPr lang="en-US" sz="1300" dirty="0">
                <a:solidFill>
                  <a:schemeClr val="tx1"/>
                </a:solidFill>
                <a:latin typeface="Times New Roman" panose="02020603050405020304" pitchFamily="18" charset="0"/>
                <a:cs typeface="Times New Roman" panose="02020603050405020304" pitchFamily="18" charset="0"/>
              </a:rPr>
              <a:t> have the lowest energy consumption with more consistent usage, as indicated by the median being close to the mean.</a:t>
            </a:r>
          </a:p>
          <a:p>
            <a:pPr marL="285750" indent="-285750" algn="just">
              <a:lnSpc>
                <a:spcPct val="100000"/>
              </a:lnSpc>
              <a:spcAft>
                <a:spcPts val="800"/>
              </a:spcAft>
              <a:buClr>
                <a:schemeClr val="tx1"/>
              </a:buClr>
              <a:buSzPct val="100000"/>
            </a:pPr>
            <a:r>
              <a:rPr lang="en-US" sz="1300" b="1" dirty="0">
                <a:solidFill>
                  <a:schemeClr val="tx1"/>
                </a:solidFill>
                <a:latin typeface="Times New Roman" panose="02020603050405020304" pitchFamily="18" charset="0"/>
                <a:cs typeface="Times New Roman" panose="02020603050405020304" pitchFamily="18" charset="0"/>
              </a:rPr>
              <a:t>Industrial buildings</a:t>
            </a:r>
            <a:r>
              <a:rPr lang="en-US" sz="1300" dirty="0">
                <a:solidFill>
                  <a:schemeClr val="tx1"/>
                </a:solidFill>
                <a:latin typeface="Times New Roman" panose="02020603050405020304" pitchFamily="18" charset="0"/>
                <a:cs typeface="Times New Roman" panose="02020603050405020304" pitchFamily="18" charset="0"/>
              </a:rPr>
              <a:t> consume more energy than residential but less than commercial, with moderate variability in consumption.</a:t>
            </a:r>
          </a:p>
        </p:txBody>
      </p:sp>
      <p:pic>
        <p:nvPicPr>
          <p:cNvPr id="3" name="Picture 2"/>
          <p:cNvPicPr>
            <a:picLocks noChangeAspect="1"/>
          </p:cNvPicPr>
          <p:nvPr/>
        </p:nvPicPr>
        <p:blipFill>
          <a:blip r:embed="rId3"/>
          <a:stretch>
            <a:fillRect/>
          </a:stretch>
        </p:blipFill>
        <p:spPr>
          <a:xfrm>
            <a:off x="4405086" y="1310208"/>
            <a:ext cx="4604345" cy="3159345"/>
          </a:xfrm>
          <a:prstGeom prst="rect">
            <a:avLst/>
          </a:prstGeom>
        </p:spPr>
      </p:pic>
    </p:spTree>
    <p:extLst>
      <p:ext uri="{BB962C8B-B14F-4D97-AF65-F5344CB8AC3E}">
        <p14:creationId xmlns:p14="http://schemas.microsoft.com/office/powerpoint/2010/main" val="1787695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60000" y="720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Times New Roman" panose="02020603050405020304" pitchFamily="18" charset="0"/>
                <a:cs typeface="Times New Roman" panose="02020603050405020304" pitchFamily="18" charset="0"/>
              </a:rPr>
              <a:t>Data Analysis</a:t>
            </a:r>
            <a:endParaRPr sz="2400" dirty="0">
              <a:latin typeface="Times New Roman" panose="02020603050405020304" pitchFamily="18" charset="0"/>
              <a:cs typeface="Times New Roman" panose="02020603050405020304" pitchFamily="18" charset="0"/>
            </a:endParaRPr>
          </a:p>
        </p:txBody>
      </p:sp>
      <p:sp>
        <p:nvSpPr>
          <p:cNvPr id="76" name="Google Shape;76;p16"/>
          <p:cNvSpPr txBox="1">
            <a:spLocks noGrp="1"/>
          </p:cNvSpPr>
          <p:nvPr>
            <p:ph type="body" idx="1"/>
          </p:nvPr>
        </p:nvSpPr>
        <p:spPr>
          <a:xfrm>
            <a:off x="311699" y="1045030"/>
            <a:ext cx="4093387" cy="3940628"/>
          </a:xfrm>
          <a:prstGeom prst="rect">
            <a:avLst/>
          </a:prstGeom>
        </p:spPr>
        <p:txBody>
          <a:bodyPr spcFirstLastPara="1" wrap="square" lIns="91425" tIns="91425" rIns="91425" bIns="91425" anchor="t" anchorCtr="0">
            <a:noAutofit/>
          </a:bodyPr>
          <a:lstStyle/>
          <a:p>
            <a:pPr marL="285750" indent="-285750">
              <a:spcAft>
                <a:spcPts val="1600"/>
              </a:spcAft>
            </a:pPr>
            <a:endParaRPr lang="en-US" sz="1400" dirty="0">
              <a:solidFill>
                <a:schemeClr val="tx1"/>
              </a:solidFill>
              <a:latin typeface="Calibri" panose="020F0502020204030204" pitchFamily="34" charset="0"/>
              <a:cs typeface="Calibri" panose="020F0502020204030204" pitchFamily="34" charset="0"/>
            </a:endParaRPr>
          </a:p>
          <a:p>
            <a:pPr marL="285750" indent="-285750">
              <a:spcAft>
                <a:spcPts val="1600"/>
              </a:spcAft>
            </a:pPr>
            <a:endParaRPr sz="1600" dirty="0">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a:blip r:embed="rId3"/>
          <a:stretch>
            <a:fillRect/>
          </a:stretch>
        </p:blipFill>
        <p:spPr>
          <a:xfrm>
            <a:off x="4116954" y="1045030"/>
            <a:ext cx="4636556" cy="3382895"/>
          </a:xfrm>
          <a:prstGeom prst="rect">
            <a:avLst/>
          </a:prstGeom>
        </p:spPr>
      </p:pic>
      <p:sp>
        <p:nvSpPr>
          <p:cNvPr id="3" name="TextBox 2"/>
          <p:cNvSpPr txBox="1"/>
          <p:nvPr/>
        </p:nvSpPr>
        <p:spPr>
          <a:xfrm>
            <a:off x="385011" y="1375038"/>
            <a:ext cx="3588848" cy="3357266"/>
          </a:xfrm>
          <a:prstGeom prst="rect">
            <a:avLst/>
          </a:prstGeom>
          <a:noFill/>
        </p:spPr>
        <p:txBody>
          <a:bodyPr wrap="square" rtlCol="0">
            <a:spAutoFit/>
          </a:bodyPr>
          <a:lstStyle/>
          <a:p>
            <a:pPr algn="just">
              <a:lnSpc>
                <a:spcPct val="150000"/>
              </a:lnSpc>
            </a:pPr>
            <a:r>
              <a:rPr lang="en-US" sz="1300" dirty="0">
                <a:latin typeface="Times New Roman" panose="02020603050405020304" pitchFamily="18" charset="0"/>
                <a:cs typeface="Times New Roman" panose="02020603050405020304" pitchFamily="18" charset="0"/>
              </a:rPr>
              <a:t>We used </a:t>
            </a:r>
            <a:r>
              <a:rPr lang="en-US" sz="1300" b="1" dirty="0">
                <a:latin typeface="Times New Roman" panose="02020603050405020304" pitchFamily="18" charset="0"/>
                <a:cs typeface="Times New Roman" panose="02020603050405020304" pitchFamily="18" charset="0"/>
              </a:rPr>
              <a:t>scatter plot</a:t>
            </a:r>
            <a:r>
              <a:rPr lang="en-US" sz="1300" dirty="0">
                <a:latin typeface="Times New Roman" panose="02020603050405020304" pitchFamily="18" charset="0"/>
                <a:cs typeface="Times New Roman" panose="02020603050405020304" pitchFamily="18" charset="0"/>
              </a:rPr>
              <a:t> to visualizes the relationship between the </a:t>
            </a:r>
            <a:r>
              <a:rPr lang="en-US" sz="1300" b="1" dirty="0">
                <a:latin typeface="Times New Roman" panose="02020603050405020304" pitchFamily="18" charset="0"/>
                <a:cs typeface="Times New Roman" panose="02020603050405020304" pitchFamily="18" charset="0"/>
              </a:rPr>
              <a:t>total population</a:t>
            </a:r>
            <a:r>
              <a:rPr lang="en-US" sz="1300" dirty="0">
                <a:latin typeface="Times New Roman" panose="02020603050405020304" pitchFamily="18" charset="0"/>
                <a:cs typeface="Times New Roman" panose="02020603050405020304" pitchFamily="18" charset="0"/>
              </a:rPr>
              <a:t> and </a:t>
            </a:r>
            <a:r>
              <a:rPr lang="en-US" sz="1300" b="1" dirty="0">
                <a:latin typeface="Times New Roman" panose="02020603050405020304" pitchFamily="18" charset="0"/>
                <a:cs typeface="Times New Roman" panose="02020603050405020304" pitchFamily="18" charset="0"/>
              </a:rPr>
              <a:t>occupied units</a:t>
            </a:r>
            <a:r>
              <a:rPr lang="en-US" sz="1300" dirty="0">
                <a:latin typeface="Times New Roman" panose="02020603050405020304" pitchFamily="18" charset="0"/>
                <a:cs typeface="Times New Roman" panose="02020603050405020304" pitchFamily="18" charset="0"/>
              </a:rPr>
              <a:t> in the dataset. </a:t>
            </a:r>
          </a:p>
          <a:p>
            <a:pPr marL="171450" indent="-171450" algn="just">
              <a:lnSpc>
                <a:spcPct val="150000"/>
              </a:lnSpc>
              <a:buFont typeface="Arial" panose="020B0604020202020204" pitchFamily="34" charset="0"/>
              <a:buChar char="•"/>
            </a:pPr>
            <a:r>
              <a:rPr lang="en-US" sz="1300" dirty="0">
                <a:latin typeface="Times New Roman" panose="02020603050405020304" pitchFamily="18" charset="0"/>
                <a:cs typeface="Times New Roman" panose="02020603050405020304" pitchFamily="18" charset="0"/>
              </a:rPr>
              <a:t>It shows that areas with higher populations tend to have more occupied units, with color indicating the share of renter-occupied housing. Brighter points suggest rental-heavy areas, while darker points indicate owner-dominant regions. Clusters reflect similar community patterns, while outliers highlight unique scenarios like high vacancy or specialized housing.</a:t>
            </a:r>
          </a:p>
        </p:txBody>
      </p:sp>
    </p:spTree>
    <p:extLst>
      <p:ext uri="{BB962C8B-B14F-4D97-AF65-F5344CB8AC3E}">
        <p14:creationId xmlns:p14="http://schemas.microsoft.com/office/powerpoint/2010/main" val="3244373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60000" y="720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Times New Roman" panose="02020603050405020304" pitchFamily="18" charset="0"/>
                <a:cs typeface="Times New Roman" panose="02020603050405020304" pitchFamily="18" charset="0"/>
              </a:rPr>
              <a:t>Data Analysis</a:t>
            </a:r>
            <a:endParaRPr sz="2400" dirty="0">
              <a:latin typeface="Times New Roman" panose="02020603050405020304" pitchFamily="18" charset="0"/>
              <a:cs typeface="Times New Roman" panose="02020603050405020304" pitchFamily="18" charset="0"/>
            </a:endParaRPr>
          </a:p>
        </p:txBody>
      </p:sp>
      <p:sp>
        <p:nvSpPr>
          <p:cNvPr id="76" name="Google Shape;76;p16"/>
          <p:cNvSpPr txBox="1">
            <a:spLocks noGrp="1"/>
          </p:cNvSpPr>
          <p:nvPr>
            <p:ph type="body" idx="1"/>
          </p:nvPr>
        </p:nvSpPr>
        <p:spPr>
          <a:xfrm>
            <a:off x="311699" y="1045030"/>
            <a:ext cx="4093387" cy="3940628"/>
          </a:xfrm>
          <a:prstGeom prst="rect">
            <a:avLst/>
          </a:prstGeom>
        </p:spPr>
        <p:txBody>
          <a:bodyPr spcFirstLastPara="1" wrap="square" lIns="91425" tIns="91425" rIns="91425" bIns="91425" anchor="t" anchorCtr="0">
            <a:noAutofit/>
          </a:bodyPr>
          <a:lstStyle/>
          <a:p>
            <a:pPr marL="285750" indent="-285750">
              <a:spcAft>
                <a:spcPts val="1600"/>
              </a:spcAft>
            </a:pPr>
            <a:endParaRPr lang="en-US" sz="1400" dirty="0">
              <a:solidFill>
                <a:schemeClr val="tx1"/>
              </a:solidFill>
              <a:latin typeface="Calibri" panose="020F0502020204030204" pitchFamily="34" charset="0"/>
              <a:cs typeface="Calibri" panose="020F0502020204030204" pitchFamily="34" charset="0"/>
            </a:endParaRPr>
          </a:p>
          <a:p>
            <a:pPr marL="285750" indent="-285750">
              <a:spcAft>
                <a:spcPts val="1600"/>
              </a:spcAft>
            </a:pPr>
            <a:endParaRPr sz="1600" dirty="0">
              <a:latin typeface="Calibri" panose="020F0502020204030204" pitchFamily="34" charset="0"/>
              <a:cs typeface="Calibri" panose="020F0502020204030204" pitchFamily="34" charset="0"/>
            </a:endParaRPr>
          </a:p>
        </p:txBody>
      </p:sp>
      <p:sp>
        <p:nvSpPr>
          <p:cNvPr id="3" name="TextBox 2"/>
          <p:cNvSpPr txBox="1"/>
          <p:nvPr/>
        </p:nvSpPr>
        <p:spPr>
          <a:xfrm>
            <a:off x="360000" y="1440000"/>
            <a:ext cx="3768535" cy="3357266"/>
          </a:xfrm>
          <a:prstGeom prst="rect">
            <a:avLst/>
          </a:prstGeom>
          <a:noFill/>
        </p:spPr>
        <p:txBody>
          <a:bodyPr wrap="square" rtlCol="0">
            <a:spAutoFit/>
          </a:bodyPr>
          <a:lstStyle/>
          <a:p>
            <a:pPr algn="just">
              <a:lnSpc>
                <a:spcPct val="150000"/>
              </a:lnSpc>
            </a:pPr>
            <a:r>
              <a:rPr lang="en-US" sz="1300" dirty="0">
                <a:latin typeface="Times New Roman" panose="02020603050405020304" pitchFamily="18" charset="0"/>
                <a:cs typeface="Times New Roman" panose="02020603050405020304" pitchFamily="18" charset="0"/>
              </a:rPr>
              <a:t>The bar plot illustrates the total number of </a:t>
            </a:r>
            <a:r>
              <a:rPr lang="en-US" sz="1300" b="1" dirty="0">
                <a:latin typeface="Times New Roman" panose="02020603050405020304" pitchFamily="18" charset="0"/>
                <a:cs typeface="Times New Roman" panose="02020603050405020304" pitchFamily="18" charset="0"/>
              </a:rPr>
              <a:t>occupied units</a:t>
            </a:r>
            <a:r>
              <a:rPr lang="en-US" sz="1300" dirty="0">
                <a:latin typeface="Times New Roman" panose="02020603050405020304" pitchFamily="18" charset="0"/>
                <a:cs typeface="Times New Roman" panose="02020603050405020304" pitchFamily="18" charset="0"/>
              </a:rPr>
              <a:t> grouped by </a:t>
            </a:r>
            <a:r>
              <a:rPr lang="en-US" sz="1300" b="1" dirty="0">
                <a:latin typeface="Times New Roman" panose="02020603050405020304" pitchFamily="18" charset="0"/>
                <a:cs typeface="Times New Roman" panose="02020603050405020304" pitchFamily="18" charset="0"/>
              </a:rPr>
              <a:t>building type</a:t>
            </a:r>
            <a:r>
              <a:rPr lang="en-US" sz="1300" dirty="0">
                <a:latin typeface="Times New Roman" panose="02020603050405020304" pitchFamily="18" charset="0"/>
                <a:cs typeface="Times New Roman" panose="02020603050405020304" pitchFamily="18" charset="0"/>
              </a:rPr>
              <a:t>. Each bar represents the sum of occupied units for a specific type of building (e.g., residential, commercial, industrial)</a:t>
            </a:r>
          </a:p>
          <a:p>
            <a:pPr algn="just">
              <a:lnSpc>
                <a:spcPct val="150000"/>
              </a:lnSpc>
            </a:pPr>
            <a:r>
              <a:rPr lang="en-US" sz="1300" b="1" dirty="0">
                <a:latin typeface="Times New Roman" panose="02020603050405020304" pitchFamily="18" charset="0"/>
                <a:cs typeface="Times New Roman" panose="02020603050405020304" pitchFamily="18" charset="0"/>
              </a:rPr>
              <a:t>Key Insights:</a:t>
            </a:r>
          </a:p>
          <a:p>
            <a:pPr algn="just">
              <a:lnSpc>
                <a:spcPct val="150000"/>
              </a:lnSpc>
            </a:pPr>
            <a:r>
              <a:rPr lang="en-US" sz="1300" b="1" dirty="0">
                <a:latin typeface="Times New Roman" panose="02020603050405020304" pitchFamily="18" charset="0"/>
                <a:cs typeface="Times New Roman" panose="02020603050405020304" pitchFamily="18" charset="0"/>
              </a:rPr>
              <a:t>Residential buildings</a:t>
            </a:r>
            <a:r>
              <a:rPr lang="en-US" sz="1300" dirty="0">
                <a:latin typeface="Times New Roman" panose="02020603050405020304" pitchFamily="18" charset="0"/>
                <a:cs typeface="Times New Roman" panose="02020603050405020304" pitchFamily="18" charset="0"/>
              </a:rPr>
              <a:t> have the highest number of occupied units, reflecting their dominant role in providing housing.</a:t>
            </a:r>
          </a:p>
          <a:p>
            <a:pPr algn="just">
              <a:lnSpc>
                <a:spcPct val="150000"/>
              </a:lnSpc>
            </a:pPr>
            <a:r>
              <a:rPr lang="en-US" sz="1300" b="1" dirty="0">
                <a:latin typeface="Times New Roman" panose="02020603050405020304" pitchFamily="18" charset="0"/>
                <a:cs typeface="Times New Roman" panose="02020603050405020304" pitchFamily="18" charset="0"/>
              </a:rPr>
              <a:t>Commercial and industrial buildings</a:t>
            </a:r>
            <a:r>
              <a:rPr lang="en-US" sz="1300" dirty="0">
                <a:latin typeface="Times New Roman" panose="02020603050405020304" pitchFamily="18" charset="0"/>
                <a:cs typeface="Times New Roman" panose="02020603050405020304" pitchFamily="18" charset="0"/>
              </a:rPr>
              <a:t> show significantly fewer occupied units, aligning with their primary non-residential purposes.</a:t>
            </a:r>
          </a:p>
        </p:txBody>
      </p:sp>
      <p:pic>
        <p:nvPicPr>
          <p:cNvPr id="4" name="Picture 3"/>
          <p:cNvPicPr>
            <a:picLocks noChangeAspect="1"/>
          </p:cNvPicPr>
          <p:nvPr/>
        </p:nvPicPr>
        <p:blipFill>
          <a:blip r:embed="rId3"/>
          <a:srcRect r="7538"/>
          <a:stretch/>
        </p:blipFill>
        <p:spPr>
          <a:xfrm>
            <a:off x="4200419" y="1045030"/>
            <a:ext cx="4631881" cy="3348753"/>
          </a:xfrm>
          <a:prstGeom prst="rect">
            <a:avLst/>
          </a:prstGeom>
        </p:spPr>
      </p:pic>
    </p:spTree>
    <p:extLst>
      <p:ext uri="{BB962C8B-B14F-4D97-AF65-F5344CB8AC3E}">
        <p14:creationId xmlns:p14="http://schemas.microsoft.com/office/powerpoint/2010/main" val="344062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5"/>
          <p:cNvSpPr txBox="1">
            <a:spLocks noGrp="1"/>
          </p:cNvSpPr>
          <p:nvPr>
            <p:ph type="title"/>
          </p:nvPr>
        </p:nvSpPr>
        <p:spPr>
          <a:xfrm>
            <a:off x="360000" y="720000"/>
            <a:ext cx="530851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latin typeface="Times New Roman" panose="02020603050405020304" pitchFamily="18" charset="0"/>
                <a:cs typeface="Times New Roman" panose="02020603050405020304" pitchFamily="18" charset="0"/>
              </a:rPr>
              <a:t>Renter Occupancy across different communities</a:t>
            </a:r>
            <a:endParaRPr sz="2000" dirty="0">
              <a:latin typeface="Times New Roman" panose="02020603050405020304" pitchFamily="18" charset="0"/>
              <a:cs typeface="Times New Roman" panose="02020603050405020304" pitchFamily="18" charset="0"/>
            </a:endParaRPr>
          </a:p>
        </p:txBody>
      </p:sp>
      <p:sp>
        <p:nvSpPr>
          <p:cNvPr id="143" name="Google Shape;143;p25"/>
          <p:cNvSpPr txBox="1">
            <a:spLocks noGrp="1"/>
          </p:cNvSpPr>
          <p:nvPr>
            <p:ph type="body" idx="1"/>
          </p:nvPr>
        </p:nvSpPr>
        <p:spPr>
          <a:xfrm>
            <a:off x="360000" y="1440000"/>
            <a:ext cx="3772104" cy="2766837"/>
          </a:xfrm>
          <a:prstGeom prst="rect">
            <a:avLst/>
          </a:prstGeom>
        </p:spPr>
        <p:txBody>
          <a:bodyPr spcFirstLastPara="1" wrap="square" lIns="91425" tIns="91425" rIns="91425" bIns="91425" anchor="t" anchorCtr="0">
            <a:noAutofit/>
          </a:bodyPr>
          <a:lstStyle/>
          <a:p>
            <a:pPr marL="285750" indent="-285750" algn="just">
              <a:lnSpc>
                <a:spcPct val="100000"/>
              </a:lnSpc>
              <a:spcBef>
                <a:spcPts val="500"/>
              </a:spcBef>
              <a:spcAft>
                <a:spcPts val="500"/>
              </a:spcAft>
              <a:buClr>
                <a:schemeClr val="tx1"/>
              </a:buClr>
              <a:buSzPct val="100000"/>
            </a:pPr>
            <a:r>
              <a:rPr lang="en-US" sz="1200" dirty="0">
                <a:solidFill>
                  <a:schemeClr val="tx1"/>
                </a:solidFill>
                <a:latin typeface="Times New Roman" panose="02020603050405020304" pitchFamily="18" charset="0"/>
                <a:cs typeface="Times New Roman" panose="02020603050405020304" pitchFamily="18" charset="0"/>
              </a:rPr>
              <a:t>Top Communities: Washington Park and Near North Side have the highest renter occupancy rates, exceeding 70%. These areas are likely urban hubs with significant rental demand due to economic and lifestyle factors.</a:t>
            </a:r>
          </a:p>
          <a:p>
            <a:pPr marL="285750" indent="-285750" algn="just">
              <a:lnSpc>
                <a:spcPct val="100000"/>
              </a:lnSpc>
              <a:spcBef>
                <a:spcPts val="500"/>
              </a:spcBef>
              <a:spcAft>
                <a:spcPts val="500"/>
              </a:spcAft>
              <a:buClr>
                <a:schemeClr val="tx1"/>
              </a:buClr>
              <a:buSzPct val="100000"/>
            </a:pPr>
            <a:r>
              <a:rPr lang="en-US" sz="1200" dirty="0">
                <a:solidFill>
                  <a:schemeClr val="tx1"/>
                </a:solidFill>
                <a:latin typeface="Times New Roman" panose="02020603050405020304" pitchFamily="18" charset="0"/>
                <a:cs typeface="Times New Roman" panose="02020603050405020304" pitchFamily="18" charset="0"/>
              </a:rPr>
              <a:t>Low Occupancy Areas: Communities like Mount Greenwood and Beverly show renter occupancy rates below 20%, indicating a higher prevalence of homeownership or lower rental activity.</a:t>
            </a:r>
          </a:p>
          <a:p>
            <a:pPr marL="285750" indent="-285750" algn="just">
              <a:lnSpc>
                <a:spcPct val="100000"/>
              </a:lnSpc>
              <a:spcBef>
                <a:spcPts val="500"/>
              </a:spcBef>
              <a:spcAft>
                <a:spcPts val="500"/>
              </a:spcAft>
              <a:buClr>
                <a:schemeClr val="tx1"/>
              </a:buClr>
              <a:buSzPct val="100000"/>
            </a:pPr>
            <a:r>
              <a:rPr lang="en-US" sz="1200" dirty="0">
                <a:solidFill>
                  <a:schemeClr val="tx1"/>
                </a:solidFill>
                <a:latin typeface="Times New Roman" panose="02020603050405020304" pitchFamily="18" charset="0"/>
                <a:cs typeface="Times New Roman" panose="02020603050405020304" pitchFamily="18" charset="0"/>
              </a:rPr>
              <a:t>General Trend: Renter occupancy shows a steady decline as we move across community areas, reflecting varying economic, demographic, and housing characteristics.</a:t>
            </a:r>
            <a:endParaRPr sz="1200" dirty="0">
              <a:solidFill>
                <a:schemeClr val="tx1"/>
              </a:solidFill>
              <a:latin typeface="Times New Roman" panose="02020603050405020304" pitchFamily="18" charset="0"/>
              <a:cs typeface="Times New Roman" panose="02020603050405020304" pitchFamily="18" charset="0"/>
            </a:endParaRPr>
          </a:p>
        </p:txBody>
      </p:sp>
      <p:pic>
        <p:nvPicPr>
          <p:cNvPr id="144" name="Google Shape;144;p25"/>
          <p:cNvPicPr preferRelativeResize="0"/>
          <p:nvPr/>
        </p:nvPicPr>
        <p:blipFill>
          <a:blip r:embed="rId3">
            <a:alphaModFix/>
          </a:blip>
          <a:stretch>
            <a:fillRect/>
          </a:stretch>
        </p:blipFill>
        <p:spPr>
          <a:xfrm>
            <a:off x="4161294" y="1141936"/>
            <a:ext cx="4886061" cy="354900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720000"/>
            <a:ext cx="8520600" cy="572700"/>
          </a:xfrm>
        </p:spPr>
        <p:txBody>
          <a:bodyPr wrap="square" anchor="ctr">
            <a:normAutofit/>
          </a:bodyPr>
          <a:lstStyle/>
          <a:p>
            <a:pPr>
              <a:lnSpc>
                <a:spcPct val="90000"/>
              </a:lnSpc>
            </a:pPr>
            <a:r>
              <a:rPr lang="en-IN" sz="2000" kern="100" dirty="0">
                <a:effectLst/>
                <a:latin typeface="Times New Roman" panose="02020603050405020304" pitchFamily="18" charset="0"/>
                <a:cs typeface="Times New Roman" panose="02020603050405020304" pitchFamily="18" charset="0"/>
              </a:rPr>
              <a:t>Monthly Energy Usage Trends</a:t>
            </a:r>
            <a:endParaRPr lang="en-US" sz="20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body" idx="4294967295"/>
          </p:nvPr>
        </p:nvSpPr>
        <p:spPr>
          <a:xfrm>
            <a:off x="249708" y="1452703"/>
            <a:ext cx="3973580" cy="3243007"/>
          </a:xfrm>
        </p:spPr>
        <p:txBody>
          <a:bodyPr anchor="t">
            <a:noAutofit/>
          </a:bodyPr>
          <a:lstStyle/>
          <a:p>
            <a:pPr marL="285750" indent="-285750">
              <a:lnSpc>
                <a:spcPct val="100000"/>
              </a:lnSpc>
              <a:spcAft>
                <a:spcPts val="500"/>
              </a:spcAft>
              <a:buClr>
                <a:srgbClr val="000000"/>
              </a:buClr>
              <a:buSzPct val="129000"/>
              <a:buFont typeface="Arial"/>
              <a:buChar char="•"/>
            </a:pPr>
            <a:r>
              <a:rPr lang="en-US" sz="1200" b="0" i="0" u="none" strike="noStrike" cap="none" dirty="0">
                <a:solidFill>
                  <a:schemeClr val="dk1"/>
                </a:solidFill>
                <a:latin typeface="Times New Roman" panose="02020603050405020304" pitchFamily="18" charset="0"/>
                <a:cs typeface="Times New Roman" panose="02020603050405020304" pitchFamily="18" charset="0"/>
              </a:rPr>
              <a:t>Both </a:t>
            </a:r>
            <a:r>
              <a:rPr lang="en-US" sz="1200" dirty="0">
                <a:solidFill>
                  <a:schemeClr val="dk1"/>
                </a:solidFill>
                <a:latin typeface="Times New Roman" panose="02020603050405020304" pitchFamily="18" charset="0"/>
                <a:cs typeface="Times New Roman" panose="02020603050405020304" pitchFamily="18" charset="0"/>
              </a:rPr>
              <a:t>plots are created by grouping the data by the month and summing up the respective energy consumption for that month</a:t>
            </a:r>
            <a:r>
              <a:rPr lang="en-US" sz="1200" b="0" i="0" u="none" strike="noStrike" cap="none" dirty="0">
                <a:solidFill>
                  <a:schemeClr val="dk1"/>
                </a:solidFill>
                <a:latin typeface="Times New Roman" panose="02020603050405020304" pitchFamily="18" charset="0"/>
                <a:cs typeface="Times New Roman" panose="02020603050405020304" pitchFamily="18" charset="0"/>
              </a:rPr>
              <a:t>. </a:t>
            </a:r>
          </a:p>
          <a:p>
            <a:pPr marL="285750" indent="-285750">
              <a:lnSpc>
                <a:spcPct val="100000"/>
              </a:lnSpc>
              <a:spcAft>
                <a:spcPts val="500"/>
              </a:spcAft>
              <a:buClr>
                <a:srgbClr val="000000"/>
              </a:buClr>
              <a:buSzPct val="129000"/>
              <a:buFont typeface="Arial"/>
              <a:buChar char="•"/>
            </a:pPr>
            <a:r>
              <a:rPr lang="en-US" sz="1200" dirty="0">
                <a:solidFill>
                  <a:schemeClr val="dk1"/>
                </a:solidFill>
                <a:latin typeface="Times New Roman" panose="02020603050405020304" pitchFamily="18" charset="0"/>
                <a:cs typeface="Times New Roman" panose="02020603050405020304" pitchFamily="18" charset="0"/>
              </a:rPr>
              <a:t>The higher energy consumption in July and June is due to summer temperatures, increased usage of air conditioning and cooling systems. </a:t>
            </a:r>
          </a:p>
          <a:p>
            <a:pPr marL="285750" indent="-285750">
              <a:lnSpc>
                <a:spcPct val="100000"/>
              </a:lnSpc>
              <a:spcAft>
                <a:spcPts val="500"/>
              </a:spcAft>
              <a:buClr>
                <a:srgbClr val="000000"/>
              </a:buClr>
              <a:buSzPct val="129000"/>
              <a:buFont typeface="Arial"/>
              <a:buChar char="•"/>
            </a:pPr>
            <a:r>
              <a:rPr lang="en-US" sz="1200" dirty="0">
                <a:solidFill>
                  <a:schemeClr val="dk1"/>
                </a:solidFill>
                <a:latin typeface="Times New Roman" panose="02020603050405020304" pitchFamily="18" charset="0"/>
                <a:cs typeface="Times New Roman" panose="02020603050405020304" pitchFamily="18" charset="0"/>
              </a:rPr>
              <a:t>Similarly, heightened energy demand in December and November is influenced by the seasonal need for heating during colder months, coupled with additional usage for festive decorations and increased building occupancy during holiday celebrations.</a:t>
            </a:r>
          </a:p>
          <a:p>
            <a:pPr marL="285750" indent="-285750">
              <a:lnSpc>
                <a:spcPct val="100000"/>
              </a:lnSpc>
              <a:spcAft>
                <a:spcPts val="500"/>
              </a:spcAft>
              <a:buClr>
                <a:srgbClr val="000000"/>
              </a:buClr>
              <a:buSzPct val="129000"/>
              <a:buFont typeface="Arial"/>
              <a:buChar char="•"/>
            </a:pPr>
            <a:r>
              <a:rPr lang="en-US" sz="1200" dirty="0">
                <a:solidFill>
                  <a:schemeClr val="dk1"/>
                </a:solidFill>
                <a:latin typeface="Times New Roman" panose="02020603050405020304" pitchFamily="18" charset="0"/>
                <a:cs typeface="Times New Roman" panose="02020603050405020304" pitchFamily="18" charset="0"/>
              </a:rPr>
              <a:t>During winter months (January to March) and especially in December, gas consumption peaks due to heightened heating needs driven by cold temperatures.</a:t>
            </a:r>
          </a:p>
        </p:txBody>
      </p:sp>
      <p:pic>
        <p:nvPicPr>
          <p:cNvPr id="5" name="Picture 4" descr="A graph of different sizes and colors&#10;&#10;Description automatically generated with medium confidence"/>
          <p:cNvPicPr>
            <a:picLocks noChangeAspect="1"/>
          </p:cNvPicPr>
          <p:nvPr/>
        </p:nvPicPr>
        <p:blipFill>
          <a:blip r:embed="rId2"/>
          <a:srcRect l="-519" t="-1" r="-16" b="-1"/>
          <a:stretch/>
        </p:blipFill>
        <p:spPr>
          <a:xfrm>
            <a:off x="4223288" y="1339677"/>
            <a:ext cx="4742480" cy="3309056"/>
          </a:xfrm>
          <a:prstGeom prst="rect">
            <a:avLst/>
          </a:prstGeom>
          <a:noFill/>
          <a:ln>
            <a:noFill/>
          </a:ln>
        </p:spPr>
      </p:pic>
    </p:spTree>
    <p:extLst>
      <p:ext uri="{BB962C8B-B14F-4D97-AF65-F5344CB8AC3E}">
        <p14:creationId xmlns:p14="http://schemas.microsoft.com/office/powerpoint/2010/main" val="646711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360000" y="720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Times New Roman" panose="02020603050405020304" pitchFamily="18" charset="0"/>
                <a:cs typeface="Times New Roman" panose="02020603050405020304" pitchFamily="18" charset="0"/>
              </a:rPr>
              <a:t>Data Cleaning:</a:t>
            </a:r>
            <a:endParaRPr sz="2000" dirty="0">
              <a:latin typeface="Times New Roman" panose="02020603050405020304" pitchFamily="18" charset="0"/>
              <a:cs typeface="Times New Roman" panose="02020603050405020304" pitchFamily="18" charset="0"/>
            </a:endParaRPr>
          </a:p>
        </p:txBody>
      </p:sp>
      <p:sp>
        <p:nvSpPr>
          <p:cNvPr id="90" name="Google Shape;90;p18"/>
          <p:cNvSpPr txBox="1">
            <a:spLocks noGrp="1"/>
          </p:cNvSpPr>
          <p:nvPr>
            <p:ph type="body" idx="1"/>
          </p:nvPr>
        </p:nvSpPr>
        <p:spPr>
          <a:xfrm>
            <a:off x="311700" y="1222450"/>
            <a:ext cx="8520600" cy="3416400"/>
          </a:xfrm>
          <a:prstGeom prst="rect">
            <a:avLst/>
          </a:prstGeom>
        </p:spPr>
        <p:txBody>
          <a:bodyPr spcFirstLastPara="1" wrap="square" lIns="91425" tIns="91425" rIns="91425" bIns="91425" anchor="t" anchorCtr="0">
            <a:noAutofit/>
          </a:bodyPr>
          <a:lstStyle/>
          <a:p>
            <a:pPr marL="285750" indent="-285750" algn="just">
              <a:lnSpc>
                <a:spcPct val="150000"/>
              </a:lnSpc>
              <a:buClr>
                <a:schemeClr val="tx1"/>
              </a:buClr>
              <a:buFont typeface="Arial" panose="020B0604020202020204" pitchFamily="34" charset="0"/>
              <a:buChar char="•"/>
            </a:pPr>
            <a:r>
              <a:rPr lang="en-US" sz="1400" dirty="0">
                <a:solidFill>
                  <a:schemeClr val="tx1"/>
                </a:solidFill>
                <a:latin typeface="Times New Roman" panose="02020603050405020304" pitchFamily="18" charset="0"/>
                <a:cs typeface="Times New Roman" panose="02020603050405020304" pitchFamily="18" charset="0"/>
              </a:rPr>
              <a:t>We have done our analysis on various features and we observed that energy pattern is consistent for Residential – Single Family comparing to other sub-types. </a:t>
            </a:r>
          </a:p>
          <a:p>
            <a:pPr marL="285750" indent="-285750" algn="just">
              <a:lnSpc>
                <a:spcPct val="150000"/>
              </a:lnSpc>
              <a:buClr>
                <a:schemeClr val="tx1"/>
              </a:buClr>
              <a:buFont typeface="Arial" panose="020B0604020202020204" pitchFamily="34" charset="0"/>
              <a:buChar char="•"/>
            </a:pPr>
            <a:r>
              <a:rPr lang="en-US" sz="1400" dirty="0">
                <a:solidFill>
                  <a:schemeClr val="tx1"/>
                </a:solidFill>
                <a:latin typeface="Times New Roman" panose="02020603050405020304" pitchFamily="18" charset="0"/>
                <a:cs typeface="Times New Roman" panose="02020603050405020304" pitchFamily="18" charset="0"/>
              </a:rPr>
              <a:t>Based on the analysis, residential single-family data plays a dominant role, making it ideal for insights into household energy use. </a:t>
            </a:r>
          </a:p>
          <a:p>
            <a:pPr marL="285750" indent="-285750" algn="just">
              <a:lnSpc>
                <a:spcPct val="150000"/>
              </a:lnSpc>
              <a:buClr>
                <a:schemeClr val="tx1"/>
              </a:buClr>
              <a:buFont typeface="Arial" panose="020B0604020202020204" pitchFamily="34" charset="0"/>
              <a:buChar char="•"/>
            </a:pPr>
            <a:r>
              <a:rPr lang="en-US" sz="1400" dirty="0">
                <a:solidFill>
                  <a:schemeClr val="tx1"/>
                </a:solidFill>
                <a:latin typeface="Times New Roman" panose="02020603050405020304" pitchFamily="18" charset="0"/>
                <a:cs typeface="Times New Roman" panose="02020603050405020304" pitchFamily="18" charset="0"/>
              </a:rPr>
              <a:t>Excluding commercial and industrial buildings is justified, as these categories have unique energy demands and minimal single-family presence (only 1 for commercial and 42 for industrial). Residential data contains the largest single-family count (26,365), making it central to understanding urban household energy consumption. </a:t>
            </a:r>
          </a:p>
          <a:p>
            <a:pPr marL="285750" indent="-285750" algn="just">
              <a:lnSpc>
                <a:spcPct val="150000"/>
              </a:lnSpc>
              <a:buClr>
                <a:schemeClr val="tx1"/>
              </a:buClr>
              <a:buFont typeface="Arial" panose="020B0604020202020204" pitchFamily="34" charset="0"/>
              <a:buChar char="•"/>
            </a:pPr>
            <a:r>
              <a:rPr lang="en-US" sz="1400" dirty="0">
                <a:solidFill>
                  <a:schemeClr val="tx1"/>
                </a:solidFill>
                <a:latin typeface="Times New Roman" panose="02020603050405020304" pitchFamily="18" charset="0"/>
                <a:cs typeface="Times New Roman" panose="02020603050405020304" pitchFamily="18" charset="0"/>
              </a:rPr>
              <a:t>By also excluding multi-family subtypes (Multi &lt; 7 and Multi 7+), we achieve a focused view of single-family energy patterns, enabling more accurate insights for sustainable urban planning.</a:t>
            </a:r>
          </a:p>
          <a:p>
            <a:pPr marL="285750" indent="-285750" algn="just">
              <a:lnSpc>
                <a:spcPct val="150000"/>
              </a:lnSpc>
              <a:buClr>
                <a:schemeClr val="tx1"/>
              </a:buClr>
              <a:buFont typeface="Arial" panose="020B0604020202020204" pitchFamily="34" charset="0"/>
              <a:buChar char="•"/>
            </a:pPr>
            <a:r>
              <a:rPr lang="en-US" sz="1400" dirty="0">
                <a:solidFill>
                  <a:schemeClr val="tx1"/>
                </a:solidFill>
                <a:latin typeface="Times New Roman" panose="02020603050405020304" pitchFamily="18" charset="0"/>
                <a:cs typeface="Times New Roman" panose="02020603050405020304" pitchFamily="18" charset="0"/>
              </a:rPr>
              <a:t>Both Electric accounts and Gas accounts contain ‘Less than 4’ entry. This has been removed.</a:t>
            </a:r>
          </a:p>
          <a:p>
            <a:pPr marL="285750" indent="-285750" algn="just">
              <a:lnSpc>
                <a:spcPct val="150000"/>
              </a:lnSpc>
              <a:buClr>
                <a:schemeClr val="tx1"/>
              </a:buClr>
              <a:buFont typeface="Arial" panose="020B0604020202020204" pitchFamily="34" charset="0"/>
              <a:buChar char="•"/>
            </a:pPr>
            <a:endParaRPr lang="en-US"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4915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9513CF6-3986-B75F-1D2C-621BCAF446A1}"/>
              </a:ext>
            </a:extLst>
          </p:cNvPr>
          <p:cNvSpPr>
            <a:spLocks noGrp="1"/>
          </p:cNvSpPr>
          <p:nvPr>
            <p:ph type="body" idx="1"/>
          </p:nvPr>
        </p:nvSpPr>
        <p:spPr>
          <a:xfrm>
            <a:off x="311700" y="1430602"/>
            <a:ext cx="4120815" cy="3416400"/>
          </a:xfrm>
        </p:spPr>
        <p:txBody>
          <a:bodyPr/>
          <a:lstStyle/>
          <a:p>
            <a:pPr marL="285750" indent="-285750" algn="just">
              <a:lnSpc>
                <a:spcPct val="150000"/>
              </a:lnSpc>
              <a:buClr>
                <a:schemeClr val="tx1"/>
              </a:buClr>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We have changed dataset from a wide format (where each month has its own column) into a long format (where each row represents one month's energy usage for a specific location).</a:t>
            </a:r>
          </a:p>
          <a:p>
            <a:pPr marL="285750" indent="-285750" algn="just">
              <a:lnSpc>
                <a:spcPct val="150000"/>
              </a:lnSpc>
              <a:buClr>
                <a:schemeClr val="tx1"/>
              </a:buClr>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We have removed unnecessary summary rows like 'MEAN 2010' and cleaned up the month labels by removing the year (e.g., changing 'January 2010' to 'January'). </a:t>
            </a:r>
          </a:p>
          <a:p>
            <a:pPr marL="285750" indent="-285750" algn="just">
              <a:lnSpc>
                <a:spcPct val="150000"/>
              </a:lnSpc>
              <a:buClr>
                <a:schemeClr val="tx1"/>
              </a:buClr>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We have converted month names (e.g., "JANUARY") to their corresponding numeric values (e.g., 1).</a:t>
            </a:r>
          </a:p>
          <a:p>
            <a:pPr marL="285750" indent="-285750" algn="just">
              <a:lnSpc>
                <a:spcPct val="150000"/>
              </a:lnSpc>
              <a:buClr>
                <a:schemeClr val="tx1"/>
              </a:buClr>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We have removed outliers from data and replaced nulls with the mean of respective column</a:t>
            </a:r>
            <a:r>
              <a:rPr lang="en-IN" sz="1200" dirty="0">
                <a:solidFill>
                  <a:schemeClr val="tx1"/>
                </a:solidFill>
                <a:latin typeface="Times New Roman" panose="02020603050405020304" pitchFamily="18" charset="0"/>
                <a:cs typeface="Times New Roman" panose="02020603050405020304" pitchFamily="18" charset="0"/>
              </a:rPr>
              <a:t>.</a:t>
            </a:r>
            <a:endParaRPr lang="en-US" sz="1200" dirty="0">
              <a:solidFill>
                <a:schemeClr val="tx1"/>
              </a:solidFill>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4634770" y="649750"/>
            <a:ext cx="4264948" cy="1649053"/>
          </a:xfrm>
          <a:prstGeom prst="rect">
            <a:avLst/>
          </a:prstGeom>
        </p:spPr>
      </p:pic>
      <p:sp>
        <p:nvSpPr>
          <p:cNvPr id="8" name="Down Arrow 7"/>
          <p:cNvSpPr/>
          <p:nvPr/>
        </p:nvSpPr>
        <p:spPr>
          <a:xfrm>
            <a:off x="6462793" y="2298804"/>
            <a:ext cx="184056" cy="397902"/>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stretch>
            <a:fillRect/>
          </a:stretch>
        </p:blipFill>
        <p:spPr>
          <a:xfrm>
            <a:off x="4482792" y="2744832"/>
            <a:ext cx="4416926" cy="2084521"/>
          </a:xfrm>
          <a:prstGeom prst="rect">
            <a:avLst/>
          </a:prstGeom>
        </p:spPr>
      </p:pic>
      <p:sp>
        <p:nvSpPr>
          <p:cNvPr id="2" name="Google Shape;89;p18">
            <a:extLst>
              <a:ext uri="{FF2B5EF4-FFF2-40B4-BE49-F238E27FC236}">
                <a16:creationId xmlns:a16="http://schemas.microsoft.com/office/drawing/2014/main" id="{934E1B85-1C6D-45EC-13C3-6E18467BE645}"/>
              </a:ext>
            </a:extLst>
          </p:cNvPr>
          <p:cNvSpPr txBox="1">
            <a:spLocks noGrp="1"/>
          </p:cNvSpPr>
          <p:nvPr>
            <p:ph type="title"/>
          </p:nvPr>
        </p:nvSpPr>
        <p:spPr>
          <a:xfrm>
            <a:off x="360000" y="720000"/>
            <a:ext cx="4022407" cy="94859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Times New Roman" panose="02020603050405020304" pitchFamily="18" charset="0"/>
                <a:cs typeface="Times New Roman" panose="02020603050405020304" pitchFamily="18" charset="0"/>
              </a:rPr>
              <a:t>Unpivoting the Data - </a:t>
            </a:r>
            <a:r>
              <a:rPr lang="en-US" sz="1800" dirty="0">
                <a:latin typeface="Times New Roman" panose="02020603050405020304" pitchFamily="18" charset="0"/>
                <a:cs typeface="Times New Roman" panose="02020603050405020304" pitchFamily="18" charset="0"/>
              </a:rPr>
              <a:t>To bring the data into desired schema</a:t>
            </a:r>
          </a:p>
        </p:txBody>
      </p:sp>
      <p:sp>
        <p:nvSpPr>
          <p:cNvPr id="4" name="Rectangle 3">
            <a:extLst>
              <a:ext uri="{FF2B5EF4-FFF2-40B4-BE49-F238E27FC236}">
                <a16:creationId xmlns:a16="http://schemas.microsoft.com/office/drawing/2014/main" id="{15AEFB18-0B09-54FB-5083-59964A79FC12}"/>
              </a:ext>
            </a:extLst>
          </p:cNvPr>
          <p:cNvSpPr/>
          <p:nvPr/>
        </p:nvSpPr>
        <p:spPr>
          <a:xfrm>
            <a:off x="6691254" y="883771"/>
            <a:ext cx="2028999" cy="36516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96C6852-790E-B791-7D3F-7A573B618129}"/>
              </a:ext>
            </a:extLst>
          </p:cNvPr>
          <p:cNvSpPr/>
          <p:nvPr/>
        </p:nvSpPr>
        <p:spPr>
          <a:xfrm>
            <a:off x="5367453" y="2744832"/>
            <a:ext cx="327103" cy="210217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52981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idx="1"/>
          </p:nvPr>
        </p:nvSpPr>
        <p:spPr>
          <a:xfrm>
            <a:off x="311700" y="1224000"/>
            <a:ext cx="8222700" cy="3099982"/>
          </a:xfrm>
        </p:spPr>
        <p:txBody>
          <a:bodyPr/>
          <a:lstStyle/>
          <a:p>
            <a:pPr marL="285750" indent="-285750" algn="just">
              <a:lnSpc>
                <a:spcPct val="150000"/>
              </a:lnSpc>
              <a:buClr>
                <a:schemeClr val="tx1"/>
              </a:buClr>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We have checked for the outliers and removed null values in the columns. Replaced the nulls with the mean of respective columns.</a:t>
            </a:r>
          </a:p>
          <a:p>
            <a:pPr marL="285750" indent="-285750" algn="just">
              <a:lnSpc>
                <a:spcPct val="150000"/>
              </a:lnSpc>
              <a:buClr>
                <a:schemeClr val="tx1"/>
              </a:buClr>
              <a:buSzPts val="1800"/>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We have calculated the correlation of the features with target variables</a:t>
            </a:r>
          </a:p>
          <a:p>
            <a:pPr marL="285750" indent="-285750" algn="just">
              <a:lnSpc>
                <a:spcPct val="150000"/>
              </a:lnSpc>
              <a:buClr>
                <a:schemeClr val="tx1"/>
              </a:buClr>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Few features are highly co-related with others this may cause difficulty to distinguish their affect on the target variables. So we decided to  'GAS ACCOUNTS' and 'THERMS TOTAL SQFT'. This reduces redundancy, improves model interpretability, and prevents </a:t>
            </a:r>
            <a:r>
              <a:rPr lang="en-US" sz="1200" dirty="0" err="1">
                <a:solidFill>
                  <a:schemeClr val="tx1"/>
                </a:solidFill>
                <a:latin typeface="Times New Roman" panose="02020603050405020304" pitchFamily="18" charset="0"/>
                <a:cs typeface="Times New Roman" panose="02020603050405020304" pitchFamily="18" charset="0"/>
              </a:rPr>
              <a:t>overfitting</a:t>
            </a:r>
            <a:r>
              <a:rPr lang="en-US" sz="1200" dirty="0">
                <a:solidFill>
                  <a:schemeClr val="tx1"/>
                </a:solidFill>
                <a:latin typeface="Times New Roman" panose="02020603050405020304" pitchFamily="18" charset="0"/>
                <a:cs typeface="Times New Roman" panose="02020603050405020304" pitchFamily="18" charset="0"/>
              </a:rPr>
              <a:t> while maintaining predictive power.</a:t>
            </a:r>
          </a:p>
          <a:p>
            <a:pPr marL="285750" indent="-285750" algn="just">
              <a:lnSpc>
                <a:spcPct val="150000"/>
              </a:lnSpc>
              <a:buClr>
                <a:schemeClr val="tx1"/>
              </a:buClr>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So we decided to remove these columns from dataset.</a:t>
            </a:r>
          </a:p>
          <a:p>
            <a:pPr marL="285750" indent="-285750" algn="just">
              <a:lnSpc>
                <a:spcPct val="150000"/>
              </a:lnSpc>
              <a:buClr>
                <a:schemeClr val="tx1"/>
              </a:buClr>
              <a:buSzPts val="1800"/>
              <a:buFont typeface="Arial" panose="020B0604020202020204" pitchFamily="34" charset="0"/>
              <a:buChar char="•"/>
            </a:pPr>
            <a:endParaRPr lang="en-US" sz="1200" dirty="0">
              <a:solidFill>
                <a:schemeClr val="tx1"/>
              </a:solidFill>
              <a:latin typeface="Times New Roman" panose="02020603050405020304" pitchFamily="18" charset="0"/>
              <a:cs typeface="Times New Roman" panose="02020603050405020304" pitchFamily="18" charset="0"/>
            </a:endParaRPr>
          </a:p>
        </p:txBody>
      </p:sp>
      <p:sp>
        <p:nvSpPr>
          <p:cNvPr id="2" name="Google Shape;89;p18">
            <a:extLst>
              <a:ext uri="{FF2B5EF4-FFF2-40B4-BE49-F238E27FC236}">
                <a16:creationId xmlns:a16="http://schemas.microsoft.com/office/drawing/2014/main" id="{6F337818-FF8C-FB54-C64F-617849EB3D6E}"/>
              </a:ext>
            </a:extLst>
          </p:cNvPr>
          <p:cNvSpPr txBox="1">
            <a:spLocks noGrp="1"/>
          </p:cNvSpPr>
          <p:nvPr>
            <p:ph type="title"/>
          </p:nvPr>
        </p:nvSpPr>
        <p:spPr>
          <a:xfrm>
            <a:off x="359999" y="720000"/>
            <a:ext cx="8024583" cy="88911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Times New Roman" panose="02020603050405020304" pitchFamily="18" charset="0"/>
                <a:cs typeface="Times New Roman" panose="02020603050405020304" pitchFamily="18" charset="0"/>
              </a:rPr>
              <a:t>Data </a:t>
            </a:r>
            <a:r>
              <a:rPr lang="en" sz="2000" dirty="0">
                <a:latin typeface="Times New Roman" panose="02020603050405020304" pitchFamily="18" charset="0"/>
                <a:cs typeface="Times New Roman" panose="02020603050405020304" pitchFamily="18" charset="0"/>
              </a:rPr>
              <a:t>Standardization</a:t>
            </a:r>
            <a:r>
              <a:rPr lang="en-US" sz="2000" dirty="0">
                <a:latin typeface="Times New Roman" panose="02020603050405020304" pitchFamily="18" charset="0"/>
                <a:cs typeface="Times New Roman" panose="02020603050405020304" pitchFamily="18" charset="0"/>
              </a:rPr>
              <a:t> - </a:t>
            </a:r>
            <a:r>
              <a:rPr lang="en-US" sz="1800" dirty="0">
                <a:latin typeface="Times New Roman" panose="02020603050405020304" pitchFamily="18" charset="0"/>
                <a:cs typeface="Times New Roman" panose="02020603050405020304" pitchFamily="18" charset="0"/>
              </a:rPr>
              <a:t>Handling Null Values &amp; Outliers for Accurate Insights</a:t>
            </a:r>
          </a:p>
        </p:txBody>
      </p:sp>
    </p:spTree>
    <p:extLst>
      <p:ext uri="{BB962C8B-B14F-4D97-AF65-F5344CB8AC3E}">
        <p14:creationId xmlns:p14="http://schemas.microsoft.com/office/powerpoint/2010/main" val="1031278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493128" y="1284739"/>
            <a:ext cx="2787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400" dirty="0">
                <a:solidFill>
                  <a:schemeClr val="tx1"/>
                </a:solidFill>
                <a:latin typeface="Times New Roman" panose="02020603050405020304" pitchFamily="18" charset="0"/>
                <a:ea typeface="Nunito"/>
                <a:cs typeface="Times New Roman" panose="02020603050405020304" pitchFamily="18" charset="0"/>
                <a:sym typeface="Nunito"/>
              </a:rPr>
              <a:t>Introduction</a:t>
            </a:r>
            <a:endParaRPr sz="3200" dirty="0">
              <a:solidFill>
                <a:schemeClr val="tx1"/>
              </a:solidFill>
              <a:latin typeface="Times New Roman" panose="02020603050405020304" pitchFamily="18" charset="0"/>
              <a:cs typeface="Times New Roman" panose="02020603050405020304" pitchFamily="18" charset="0"/>
            </a:endParaRPr>
          </a:p>
        </p:txBody>
      </p:sp>
      <p:sp>
        <p:nvSpPr>
          <p:cNvPr id="64" name="Google Shape;64;p14"/>
          <p:cNvSpPr txBox="1">
            <a:spLocks noGrp="1"/>
          </p:cNvSpPr>
          <p:nvPr>
            <p:ph type="body" idx="1"/>
          </p:nvPr>
        </p:nvSpPr>
        <p:spPr>
          <a:xfrm>
            <a:off x="161101" y="2076592"/>
            <a:ext cx="5021451" cy="2753610"/>
          </a:xfrm>
          <a:prstGeom prst="rect">
            <a:avLst/>
          </a:prstGeom>
        </p:spPr>
        <p:txBody>
          <a:bodyPr spcFirstLastPara="1" wrap="square" lIns="91425" tIns="91425" rIns="91425" bIns="91425" anchor="t" anchorCtr="0">
            <a:noAutofit/>
          </a:bodyPr>
          <a:lstStyle/>
          <a:p>
            <a:pPr algn="just">
              <a:spcAft>
                <a:spcPts val="500"/>
              </a:spcAft>
              <a:buClrTx/>
              <a:buSzPct val="135000"/>
              <a:buFont typeface="Arial" panose="020B0604020202020204" pitchFamily="34" charset="0"/>
              <a:buChar char="•"/>
            </a:pPr>
            <a:r>
              <a:rPr lang="en-US" sz="1300" dirty="0">
                <a:solidFill>
                  <a:schemeClr val="tx1"/>
                </a:solidFill>
                <a:latin typeface="Times New Roman" panose="02020603050405020304" pitchFamily="18" charset="0"/>
                <a:cs typeface="Times New Roman" panose="02020603050405020304" pitchFamily="18" charset="0"/>
              </a:rPr>
              <a:t>Growing populations in cities like Chicago lead to difficulties in managing residential energy consumption, influenced by factors like building characteristics, occupancy, and seasonality.</a:t>
            </a:r>
          </a:p>
          <a:p>
            <a:pPr algn="just">
              <a:spcAft>
                <a:spcPts val="500"/>
              </a:spcAft>
              <a:buClrTx/>
              <a:buSzPct val="135000"/>
              <a:buFont typeface="Arial" panose="020B0604020202020204" pitchFamily="34" charset="0"/>
              <a:buChar char="•"/>
            </a:pPr>
            <a:r>
              <a:rPr lang="en-US" sz="1300" dirty="0">
                <a:solidFill>
                  <a:schemeClr val="tx1"/>
                </a:solidFill>
                <a:latin typeface="Times New Roman" panose="02020603050405020304" pitchFamily="18" charset="0"/>
                <a:cs typeface="Times New Roman" panose="02020603050405020304" pitchFamily="18" charset="0"/>
              </a:rPr>
              <a:t>Chicago is working to reduce its carbon footprint, but accurate forecasting of energy consumption remains complex.</a:t>
            </a:r>
          </a:p>
          <a:p>
            <a:pPr algn="just">
              <a:spcAft>
                <a:spcPts val="500"/>
              </a:spcAft>
              <a:buClrTx/>
              <a:buSzPct val="135000"/>
              <a:buFont typeface="Arial" panose="020B0604020202020204" pitchFamily="34" charset="0"/>
              <a:buChar char="•"/>
            </a:pPr>
            <a:r>
              <a:rPr lang="en-US" sz="1300" dirty="0">
                <a:solidFill>
                  <a:schemeClr val="tx1"/>
                </a:solidFill>
                <a:latin typeface="Times New Roman" panose="02020603050405020304" pitchFamily="18" charset="0"/>
                <a:cs typeface="Times New Roman" panose="02020603050405020304" pitchFamily="18" charset="0"/>
              </a:rPr>
              <a:t>Without reliable predictions, energy providers face inefficiencies, higher costs, and resource mismanagement.</a:t>
            </a:r>
          </a:p>
          <a:p>
            <a:pPr algn="just">
              <a:spcAft>
                <a:spcPts val="500"/>
              </a:spcAft>
              <a:buClrTx/>
              <a:buSzPct val="135000"/>
              <a:buFont typeface="Arial" panose="020B0604020202020204" pitchFamily="34" charset="0"/>
              <a:buChar char="•"/>
            </a:pPr>
            <a:r>
              <a:rPr lang="en-US" sz="1300" dirty="0">
                <a:solidFill>
                  <a:schemeClr val="tx1"/>
                </a:solidFill>
                <a:latin typeface="Times New Roman" panose="02020603050405020304" pitchFamily="18" charset="0"/>
                <a:cs typeface="Times New Roman" panose="02020603050405020304" pitchFamily="18" charset="0"/>
              </a:rPr>
              <a:t>The project aims to develop predictive models using historical energy data to forecast consumption and identify key drivers. </a:t>
            </a:r>
          </a:p>
        </p:txBody>
      </p:sp>
      <p:grpSp>
        <p:nvGrpSpPr>
          <p:cNvPr id="56" name="Group 55"/>
          <p:cNvGrpSpPr/>
          <p:nvPr/>
        </p:nvGrpSpPr>
        <p:grpSpPr>
          <a:xfrm>
            <a:off x="4254214" y="570641"/>
            <a:ext cx="4889786" cy="4572859"/>
            <a:chOff x="3287485" y="1222450"/>
            <a:chExt cx="5667831" cy="3083813"/>
          </a:xfrm>
          <a:blipFill>
            <a:blip r:embed="rId3"/>
            <a:stretch>
              <a:fillRect/>
            </a:stretch>
          </a:blipFill>
        </p:grpSpPr>
        <p:sp>
          <p:nvSpPr>
            <p:cNvPr id="39" name="Rectangle 38"/>
            <p:cNvSpPr/>
            <p:nvPr/>
          </p:nvSpPr>
          <p:spPr>
            <a:xfrm>
              <a:off x="4724400" y="1222450"/>
              <a:ext cx="1357086" cy="969207"/>
            </a:xfrm>
            <a:prstGeom prst="rect">
              <a:avLst/>
            </a:prstGeom>
            <a:grpFill/>
            <a:ln>
              <a:solidFill>
                <a:srgbClr val="5963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161315" y="1222450"/>
              <a:ext cx="1357086" cy="969207"/>
            </a:xfrm>
            <a:prstGeom prst="rect">
              <a:avLst/>
            </a:prstGeom>
            <a:grpFill/>
            <a:ln>
              <a:solidFill>
                <a:srgbClr val="5963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7598230" y="1222450"/>
              <a:ext cx="1357086" cy="969207"/>
            </a:xfrm>
            <a:prstGeom prst="rect">
              <a:avLst/>
            </a:prstGeom>
            <a:grpFill/>
            <a:ln>
              <a:solidFill>
                <a:srgbClr val="5963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161315" y="2279751"/>
              <a:ext cx="1357086" cy="969207"/>
            </a:xfrm>
            <a:prstGeom prst="rect">
              <a:avLst/>
            </a:prstGeom>
            <a:grpFill/>
            <a:ln>
              <a:solidFill>
                <a:srgbClr val="5963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7598230" y="2279753"/>
              <a:ext cx="1357086" cy="969207"/>
            </a:xfrm>
            <a:prstGeom prst="rect">
              <a:avLst/>
            </a:prstGeom>
            <a:grpFill/>
            <a:ln>
              <a:solidFill>
                <a:srgbClr val="5963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7598230" y="3337056"/>
              <a:ext cx="1357086" cy="969207"/>
            </a:xfrm>
            <a:prstGeom prst="rect">
              <a:avLst/>
            </a:prstGeom>
            <a:grpFill/>
            <a:ln>
              <a:solidFill>
                <a:srgbClr val="5963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3287485" y="1222450"/>
              <a:ext cx="1357086" cy="969207"/>
            </a:xfrm>
            <a:prstGeom prst="rect">
              <a:avLst/>
            </a:prstGeom>
            <a:grpFill/>
            <a:ln>
              <a:solidFill>
                <a:srgbClr val="5963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4724400" y="2279752"/>
              <a:ext cx="1357086" cy="969207"/>
            </a:xfrm>
            <a:prstGeom prst="rect">
              <a:avLst/>
            </a:prstGeom>
            <a:grpFill/>
            <a:ln>
              <a:solidFill>
                <a:srgbClr val="5963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6161315" y="3337056"/>
              <a:ext cx="1357086" cy="969207"/>
            </a:xfrm>
            <a:prstGeom prst="rect">
              <a:avLst/>
            </a:prstGeom>
            <a:grpFill/>
            <a:ln>
              <a:solidFill>
                <a:srgbClr val="5963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7"/>
          <p:cNvSpPr txBox="1">
            <a:spLocks noGrp="1"/>
          </p:cNvSpPr>
          <p:nvPr>
            <p:ph type="title"/>
          </p:nvPr>
        </p:nvSpPr>
        <p:spPr>
          <a:xfrm>
            <a:off x="360000" y="720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latin typeface="Times New Roman" panose="02020603050405020304" pitchFamily="18" charset="0"/>
                <a:cs typeface="Times New Roman" panose="02020603050405020304" pitchFamily="18" charset="0"/>
              </a:rPr>
              <a:t>Data Standardization and Feature selection</a:t>
            </a:r>
            <a:endParaRPr sz="2000" dirty="0">
              <a:latin typeface="Times New Roman" panose="02020603050405020304" pitchFamily="18" charset="0"/>
              <a:cs typeface="Times New Roman" panose="02020603050405020304" pitchFamily="18" charset="0"/>
            </a:endParaRPr>
          </a:p>
        </p:txBody>
      </p:sp>
      <p:sp>
        <p:nvSpPr>
          <p:cNvPr id="157" name="Google Shape;157;p27"/>
          <p:cNvSpPr txBox="1">
            <a:spLocks noGrp="1"/>
          </p:cNvSpPr>
          <p:nvPr>
            <p:ph type="body" idx="1"/>
          </p:nvPr>
        </p:nvSpPr>
        <p:spPr>
          <a:xfrm>
            <a:off x="311700" y="1222450"/>
            <a:ext cx="8520600" cy="3416400"/>
          </a:xfrm>
          <a:prstGeom prst="rect">
            <a:avLst/>
          </a:prstGeom>
        </p:spPr>
        <p:txBody>
          <a:bodyPr spcFirstLastPara="1" wrap="square" lIns="91425" tIns="91425" rIns="91425" bIns="91425" anchor="t" anchorCtr="0">
            <a:noAutofit/>
          </a:bodyPr>
          <a:lstStyle/>
          <a:p>
            <a:pPr marL="285750" indent="-285750">
              <a:lnSpc>
                <a:spcPct val="150000"/>
              </a:lnSpc>
              <a:spcAft>
                <a:spcPts val="1600"/>
              </a:spcAft>
              <a:buClr>
                <a:schemeClr val="tx1"/>
              </a:buClr>
              <a:buSzPct val="100000"/>
            </a:pPr>
            <a:r>
              <a:rPr lang="en-US" sz="1200" dirty="0">
                <a:solidFill>
                  <a:schemeClr val="tx1"/>
                </a:solidFill>
                <a:latin typeface="Times New Roman" panose="02020603050405020304" pitchFamily="18" charset="0"/>
                <a:cs typeface="Times New Roman" panose="02020603050405020304" pitchFamily="18" charset="0"/>
              </a:rPr>
              <a:t>We have chosen </a:t>
            </a:r>
            <a:r>
              <a:rPr lang="en-US" sz="1200" dirty="0" err="1">
                <a:solidFill>
                  <a:schemeClr val="tx1"/>
                </a:solidFill>
                <a:latin typeface="Calibri" panose="020F0502020204030204" pitchFamily="34" charset="0"/>
                <a:cs typeface="Calibri" panose="020F0502020204030204" pitchFamily="34" charset="0"/>
              </a:rPr>
              <a:t>chosen</a:t>
            </a:r>
            <a:r>
              <a:rPr lang="en-US" sz="1200" dirty="0">
                <a:solidFill>
                  <a:schemeClr val="tx1"/>
                </a:solidFill>
                <a:latin typeface="Calibri" panose="020F0502020204030204" pitchFamily="34" charset="0"/>
                <a:cs typeface="Calibri" panose="020F0502020204030204" pitchFamily="34" charset="0"/>
              </a:rPr>
              <a:t> these below columns for data analysis </a:t>
            </a:r>
          </a:p>
          <a:p>
            <a:pPr marL="285750" indent="-285750">
              <a:lnSpc>
                <a:spcPct val="150000"/>
              </a:lnSpc>
              <a:spcAft>
                <a:spcPts val="1600"/>
              </a:spcAft>
              <a:buClr>
                <a:schemeClr val="tx1"/>
              </a:buClr>
              <a:buSzPct val="100000"/>
            </a:pPr>
            <a:r>
              <a:rPr lang="en-US" sz="1200" dirty="0">
                <a:solidFill>
                  <a:schemeClr val="tx1"/>
                </a:solidFill>
                <a:latin typeface="Times New Roman" panose="02020603050405020304" pitchFamily="18" charset="0"/>
                <a:cs typeface="Times New Roman" panose="02020603050405020304" pitchFamily="18" charset="0"/>
              </a:rPr>
              <a:t>'TOTAL KWH', 'TOTAL THERMS','MONTHLY KWH', 'MONTHLY THERMS', 'Month', 'ELECTRICITY ACCOUNTS', 'GAS ACCOUNTS','TOTAL POPULATION', 'AVERAGE STORIES', 'AVERAGE BUILDING AGE','THERMS TOTAL SQFT', 'TOTAL UNITS', 'ZERO KWH ACCOUNTS', 'OCCUPIED UNITS', 'OCCUPIED UNITS PERCENTAGE', 'AVERAGE HOUSESIZE', 'RENTER-OCCUPIED HOUSING UNITS', 'RENTER-OCCUPIED HOUSING PERCENTAGE', 'KWH TOTAL SQFT</a:t>
            </a:r>
          </a:p>
          <a:p>
            <a:pPr marL="285750" indent="-285750">
              <a:lnSpc>
                <a:spcPct val="150000"/>
              </a:lnSpc>
              <a:spcAft>
                <a:spcPts val="1600"/>
              </a:spcAft>
              <a:buClr>
                <a:schemeClr val="tx1"/>
              </a:buClr>
              <a:buSzPct val="100000"/>
            </a:pPr>
            <a:r>
              <a:rPr lang="en-US" sz="1200" b="1" dirty="0" err="1">
                <a:solidFill>
                  <a:schemeClr val="tx1"/>
                </a:solidFill>
                <a:latin typeface="Times New Roman" panose="02020603050405020304" pitchFamily="18" charset="0"/>
                <a:cs typeface="Times New Roman" panose="02020603050405020304" pitchFamily="18" charset="0"/>
              </a:rPr>
              <a:t>OneHotEncoder</a:t>
            </a:r>
            <a:r>
              <a:rPr lang="en-US" sz="1200" dirty="0">
                <a:solidFill>
                  <a:schemeClr val="tx1"/>
                </a:solidFill>
                <a:latin typeface="Times New Roman" panose="02020603050405020304" pitchFamily="18" charset="0"/>
                <a:cs typeface="Times New Roman" panose="02020603050405020304" pitchFamily="18" charset="0"/>
              </a:rPr>
              <a:t> is applied to categorical columns like Month, converting them into binary features.</a:t>
            </a:r>
            <a:r>
              <a:rPr lang="en-US" sz="1200" b="1" dirty="0">
                <a:latin typeface="Times New Roman" panose="02020603050405020304" pitchFamily="18" charset="0"/>
                <a:cs typeface="Times New Roman" panose="02020603050405020304" pitchFamily="18" charset="0"/>
              </a:rPr>
              <a:t> </a:t>
            </a:r>
            <a:r>
              <a:rPr lang="en-US" sz="1200" b="1" dirty="0" err="1">
                <a:solidFill>
                  <a:schemeClr val="tx1"/>
                </a:solidFill>
                <a:latin typeface="Times New Roman" panose="02020603050405020304" pitchFamily="18" charset="0"/>
                <a:cs typeface="Times New Roman" panose="02020603050405020304" pitchFamily="18" charset="0"/>
              </a:rPr>
              <a:t>StandardScaler</a:t>
            </a:r>
            <a:r>
              <a:rPr lang="en-US" sz="1200" dirty="0">
                <a:solidFill>
                  <a:schemeClr val="tx1"/>
                </a:solidFill>
                <a:latin typeface="Times New Roman" panose="02020603050405020304" pitchFamily="18" charset="0"/>
                <a:cs typeface="Times New Roman" panose="02020603050405020304" pitchFamily="18" charset="0"/>
              </a:rPr>
              <a:t> is used to standardize numerical columns (e.g., energy and housing metrics), scaling them to have a mean of 0 and standard deviation of 1. The target variables are not standardized.</a:t>
            </a:r>
          </a:p>
          <a:p>
            <a:pPr marL="285750" indent="-285750">
              <a:lnSpc>
                <a:spcPct val="150000"/>
              </a:lnSpc>
              <a:spcAft>
                <a:spcPts val="1600"/>
              </a:spcAft>
              <a:buClr>
                <a:schemeClr val="tx1"/>
              </a:buClr>
              <a:buSzPct val="100000"/>
            </a:pPr>
            <a:endParaRPr lang="en-US" sz="12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9"/>
          <p:cNvSpPr txBox="1">
            <a:spLocks noGrp="1"/>
          </p:cNvSpPr>
          <p:nvPr>
            <p:ph type="title"/>
          </p:nvPr>
        </p:nvSpPr>
        <p:spPr>
          <a:xfrm>
            <a:off x="360000" y="720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Times New Roman" panose="02020603050405020304" pitchFamily="18" charset="0"/>
                <a:cs typeface="Times New Roman" panose="02020603050405020304" pitchFamily="18" charset="0"/>
              </a:rPr>
              <a:t>Linear Regression:</a:t>
            </a:r>
            <a:endParaRPr sz="2000" dirty="0">
              <a:latin typeface="Times New Roman" panose="02020603050405020304" pitchFamily="18" charset="0"/>
              <a:cs typeface="Times New Roman" panose="02020603050405020304" pitchFamily="18" charset="0"/>
            </a:endParaRPr>
          </a:p>
        </p:txBody>
      </p:sp>
      <p:sp>
        <p:nvSpPr>
          <p:cNvPr id="169" name="Google Shape;169;p29"/>
          <p:cNvSpPr txBox="1">
            <a:spLocks noGrp="1"/>
          </p:cNvSpPr>
          <p:nvPr>
            <p:ph type="body" idx="1"/>
          </p:nvPr>
        </p:nvSpPr>
        <p:spPr>
          <a:xfrm>
            <a:off x="311700" y="1080000"/>
            <a:ext cx="8520600" cy="3921050"/>
          </a:xfrm>
          <a:prstGeom prst="rect">
            <a:avLst/>
          </a:prstGeom>
        </p:spPr>
        <p:txBody>
          <a:bodyPr spcFirstLastPara="1" wrap="square" lIns="91425" tIns="91425" rIns="91425" bIns="91425" anchor="t" anchorCtr="0">
            <a:noAutofit/>
          </a:bodyPr>
          <a:lstStyle/>
          <a:p>
            <a:pPr marL="285750" indent="-285750" algn="just">
              <a:lnSpc>
                <a:spcPct val="150000"/>
              </a:lnSpc>
              <a:spcAft>
                <a:spcPts val="1600"/>
              </a:spcAft>
              <a:buClr>
                <a:schemeClr val="tx1"/>
              </a:buClr>
              <a:buSzPct val="100000"/>
            </a:pPr>
            <a:r>
              <a:rPr lang="en-US" sz="1200" dirty="0">
                <a:solidFill>
                  <a:schemeClr val="tx1"/>
                </a:solidFill>
                <a:latin typeface="Times New Roman" panose="02020603050405020304" pitchFamily="18" charset="0"/>
                <a:cs typeface="Times New Roman" panose="02020603050405020304" pitchFamily="18" charset="0"/>
              </a:rPr>
              <a:t>Since our target variables and dependent variable are continuous we predict a continuous outcome- we chose Linear Regression model. Below are the train and test predictions. The reason why we see the MAE in big numbers is the target variables are not standardized.</a:t>
            </a:r>
          </a:p>
          <a:p>
            <a:pPr marL="285750" indent="-285750" algn="just">
              <a:lnSpc>
                <a:spcPct val="150000"/>
              </a:lnSpc>
              <a:spcAft>
                <a:spcPts val="1600"/>
              </a:spcAft>
              <a:buClr>
                <a:schemeClr val="tx1"/>
              </a:buClr>
              <a:buSzPct val="100000"/>
            </a:pPr>
            <a:r>
              <a:rPr lang="en-US" sz="1200" dirty="0">
                <a:solidFill>
                  <a:schemeClr val="tx1"/>
                </a:solidFill>
                <a:latin typeface="Times New Roman" panose="02020603050405020304" pitchFamily="18" charset="0"/>
                <a:cs typeface="Times New Roman" panose="02020603050405020304" pitchFamily="18" charset="0"/>
              </a:rPr>
              <a:t>The model performs well in predicting TOTAL KWH and TOTAL THERMS, as indicated by high R-squared values (~0.75) and consistent MAE across train and test sets, showing good generalization. However, predictions for MONTHLY KWH and MONTHLY THERMS are less accurate, with lower R-squared values (~0.56–0.63), likely due to higher variability in monthly data.</a:t>
            </a:r>
          </a:p>
          <a:p>
            <a:pPr marL="0" indent="0" algn="just">
              <a:spcAft>
                <a:spcPts val="1600"/>
              </a:spcAft>
              <a:buClr>
                <a:schemeClr val="tx1"/>
              </a:buClr>
              <a:buSzPct val="100000"/>
              <a:buNone/>
            </a:pPr>
            <a:endParaRPr sz="1400"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442685" y="3494231"/>
            <a:ext cx="8389615" cy="82059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360000" y="720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Times New Roman" panose="02020603050405020304" pitchFamily="18" charset="0"/>
                <a:cs typeface="Times New Roman" panose="02020603050405020304" pitchFamily="18" charset="0"/>
              </a:rPr>
              <a:t>Polynomial Regression</a:t>
            </a:r>
          </a:p>
        </p:txBody>
      </p:sp>
      <p:sp>
        <p:nvSpPr>
          <p:cNvPr id="175" name="Google Shape;175;p30"/>
          <p:cNvSpPr txBox="1">
            <a:spLocks noGrp="1"/>
          </p:cNvSpPr>
          <p:nvPr>
            <p:ph type="body" idx="1"/>
          </p:nvPr>
        </p:nvSpPr>
        <p:spPr>
          <a:xfrm>
            <a:off x="311700" y="1080000"/>
            <a:ext cx="8520600" cy="3416400"/>
          </a:xfrm>
          <a:prstGeom prst="rect">
            <a:avLst/>
          </a:prstGeom>
        </p:spPr>
        <p:txBody>
          <a:bodyPr spcFirstLastPara="1" wrap="square" lIns="91425" tIns="91425" rIns="91425" bIns="91425" anchor="t" anchorCtr="0">
            <a:noAutofit/>
          </a:bodyPr>
          <a:lstStyle/>
          <a:p>
            <a:pPr marL="285750" indent="-285750">
              <a:lnSpc>
                <a:spcPct val="150000"/>
              </a:lnSpc>
              <a:spcAft>
                <a:spcPts val="1600"/>
              </a:spcAft>
              <a:buClr>
                <a:schemeClr val="tx1"/>
              </a:buClr>
              <a:buSzPct val="100000"/>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Polynomial Regression (degree=3) outperforms Linear Regression in terms of both R-squared and Mean Absolute Error (MAE) across all target variables. The model shows a better fit to the data with higher R-squared values, indicating improved prediction accuracy.</a:t>
            </a:r>
          </a:p>
          <a:p>
            <a:pPr marL="285750" indent="-285750">
              <a:lnSpc>
                <a:spcPct val="150000"/>
              </a:lnSpc>
              <a:spcAft>
                <a:spcPts val="1600"/>
              </a:spcAft>
              <a:buClr>
                <a:schemeClr val="tx1"/>
              </a:buClr>
              <a:buSzPct val="100000"/>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Polynomial Regression enhances the model’s ability to capture complex relationships in the data, resulting in better overall performance. The model shows a significant improvement over Linear Regression in terms of R-squared and MAE. Additionally, the small difference between train and test metrics indicates that Polynomial Regression has effectively managed </a:t>
            </a:r>
            <a:r>
              <a:rPr lang="en-US" sz="1200" dirty="0" err="1">
                <a:solidFill>
                  <a:schemeClr val="tx1"/>
                </a:solidFill>
                <a:latin typeface="Times New Roman" panose="02020603050405020304" pitchFamily="18" charset="0"/>
                <a:cs typeface="Times New Roman" panose="02020603050405020304" pitchFamily="18" charset="0"/>
              </a:rPr>
              <a:t>overfitting</a:t>
            </a:r>
            <a:r>
              <a:rPr lang="en-US" sz="1200" dirty="0">
                <a:solidFill>
                  <a:schemeClr val="tx1"/>
                </a:solidFill>
                <a:latin typeface="Times New Roman" panose="02020603050405020304" pitchFamily="18" charset="0"/>
                <a:cs typeface="Times New Roman" panose="02020603050405020304" pitchFamily="18" charset="0"/>
              </a:rPr>
              <a:t>. Despite adding complexity, Polynomial Regression provides more accurate and reliable predictions.</a:t>
            </a:r>
            <a:endParaRPr dirty="0">
              <a:solidFill>
                <a:schemeClr val="tx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587828" y="3532807"/>
            <a:ext cx="7932058" cy="97127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1"/>
          <p:cNvSpPr txBox="1">
            <a:spLocks noGrp="1"/>
          </p:cNvSpPr>
          <p:nvPr>
            <p:ph type="title"/>
          </p:nvPr>
        </p:nvSpPr>
        <p:spPr>
          <a:xfrm>
            <a:off x="360000" y="720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Times New Roman" panose="02020603050405020304" pitchFamily="18" charset="0"/>
                <a:cs typeface="Times New Roman" panose="02020603050405020304" pitchFamily="18" charset="0"/>
              </a:rPr>
              <a:t>Decision Tree:</a:t>
            </a:r>
            <a:endParaRPr sz="2000" dirty="0">
              <a:latin typeface="Times New Roman" panose="02020603050405020304" pitchFamily="18" charset="0"/>
              <a:cs typeface="Times New Roman" panose="02020603050405020304" pitchFamily="18" charset="0"/>
            </a:endParaRPr>
          </a:p>
        </p:txBody>
      </p:sp>
      <p:sp>
        <p:nvSpPr>
          <p:cNvPr id="181" name="Google Shape;181;p31"/>
          <p:cNvSpPr txBox="1">
            <a:spLocks noGrp="1"/>
          </p:cNvSpPr>
          <p:nvPr>
            <p:ph type="body" idx="1"/>
          </p:nvPr>
        </p:nvSpPr>
        <p:spPr>
          <a:xfrm>
            <a:off x="384271" y="1080000"/>
            <a:ext cx="7945467" cy="2802350"/>
          </a:xfrm>
          <a:prstGeom prst="rect">
            <a:avLst/>
          </a:prstGeom>
        </p:spPr>
        <p:txBody>
          <a:bodyPr spcFirstLastPara="1" wrap="square" lIns="91425" tIns="91425" rIns="91425" bIns="91425" anchor="t" anchorCtr="0">
            <a:noAutofit/>
          </a:bodyPr>
          <a:lstStyle/>
          <a:p>
            <a:pPr>
              <a:lnSpc>
                <a:spcPct val="150000"/>
              </a:lnSpc>
              <a:buFont typeface="Arial" panose="020B0604020202020204" pitchFamily="34" charset="0"/>
              <a:buChar char="•"/>
            </a:pPr>
            <a:r>
              <a:rPr lang="en-US" sz="1200" b="1" i="1" dirty="0">
                <a:solidFill>
                  <a:schemeClr val="tx1"/>
                </a:solidFill>
                <a:latin typeface="Times New Roman" panose="02020603050405020304" pitchFamily="18" charset="0"/>
                <a:cs typeface="Times New Roman" panose="02020603050405020304" pitchFamily="18" charset="0"/>
              </a:rPr>
              <a:t>R-squared:</a:t>
            </a:r>
            <a:r>
              <a:rPr lang="en-US" sz="1200" dirty="0">
                <a:solidFill>
                  <a:schemeClr val="tx1"/>
                </a:solidFill>
                <a:latin typeface="Times New Roman" panose="02020603050405020304" pitchFamily="18" charset="0"/>
                <a:cs typeface="Times New Roman" panose="02020603050405020304" pitchFamily="18" charset="0"/>
              </a:rPr>
              <a:t> The R-squared values for the train set are high across all target variables. On the test set, the R-squared values are slightly lower but still reasonably high, indicating that the model generalizes well. </a:t>
            </a:r>
          </a:p>
          <a:p>
            <a:pPr>
              <a:lnSpc>
                <a:spcPct val="150000"/>
              </a:lnSpc>
              <a:buFont typeface="Arial" panose="020B0604020202020204" pitchFamily="34" charset="0"/>
              <a:buChar char="•"/>
            </a:pPr>
            <a:r>
              <a:rPr lang="en-US" sz="1200" b="1" i="1" dirty="0">
                <a:solidFill>
                  <a:schemeClr val="tx1"/>
                </a:solidFill>
                <a:latin typeface="Times New Roman" panose="02020603050405020304" pitchFamily="18" charset="0"/>
                <a:cs typeface="Times New Roman" panose="02020603050405020304" pitchFamily="18" charset="0"/>
              </a:rPr>
              <a:t>MAE:</a:t>
            </a:r>
            <a:r>
              <a:rPr lang="en-US" sz="1200" dirty="0">
                <a:solidFill>
                  <a:schemeClr val="tx1"/>
                </a:solidFill>
                <a:latin typeface="Times New Roman" panose="02020603050405020304" pitchFamily="18" charset="0"/>
                <a:cs typeface="Times New Roman" panose="02020603050405020304" pitchFamily="18" charset="0"/>
              </a:rPr>
              <a:t> The MAE values for the train set are relatively low, indicating good prediction accuracy on the training data. On the test set, the MAE values increase slightly, as expected, showing that the model's predictions on unseen data are a bit less accurate. </a:t>
            </a:r>
          </a:p>
          <a:p>
            <a:pPr>
              <a:lnSpc>
                <a:spcPct val="150000"/>
              </a:lnSpc>
              <a:buFont typeface="Arial" panose="020B0604020202020204" pitchFamily="34" charset="0"/>
              <a:buChar char="•"/>
            </a:pPr>
            <a:r>
              <a:rPr lang="en-US" sz="1200" b="1" i="1" dirty="0">
                <a:solidFill>
                  <a:schemeClr val="tx1"/>
                </a:solidFill>
                <a:latin typeface="Times New Roman" panose="02020603050405020304" pitchFamily="18" charset="0"/>
                <a:cs typeface="Times New Roman" panose="02020603050405020304" pitchFamily="18" charset="0"/>
              </a:rPr>
              <a:t>Summary:</a:t>
            </a:r>
            <a:r>
              <a:rPr lang="en-US" sz="1200" dirty="0">
                <a:solidFill>
                  <a:schemeClr val="tx1"/>
                </a:solidFill>
                <a:latin typeface="Times New Roman" panose="02020603050405020304" pitchFamily="18" charset="0"/>
                <a:cs typeface="Times New Roman" panose="02020603050405020304" pitchFamily="18" charset="0"/>
              </a:rPr>
              <a:t> The Decision Tree model performs well overall, with good fit (R-squared values) and low prediction errors (MAE) for both training and test sets. </a:t>
            </a:r>
          </a:p>
        </p:txBody>
      </p:sp>
      <p:pic>
        <p:nvPicPr>
          <p:cNvPr id="3" name="Picture 2"/>
          <p:cNvPicPr>
            <a:picLocks noChangeAspect="1"/>
          </p:cNvPicPr>
          <p:nvPr/>
        </p:nvPicPr>
        <p:blipFill>
          <a:blip r:embed="rId3"/>
          <a:stretch>
            <a:fillRect/>
          </a:stretch>
        </p:blipFill>
        <p:spPr>
          <a:xfrm>
            <a:off x="555300" y="3365648"/>
            <a:ext cx="8025719" cy="99030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2"/>
          <p:cNvSpPr txBox="1">
            <a:spLocks noGrp="1"/>
          </p:cNvSpPr>
          <p:nvPr>
            <p:ph type="title"/>
          </p:nvPr>
        </p:nvSpPr>
        <p:spPr>
          <a:xfrm>
            <a:off x="360000" y="720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Times New Roman" panose="02020603050405020304" pitchFamily="18" charset="0"/>
                <a:cs typeface="Times New Roman" panose="02020603050405020304" pitchFamily="18" charset="0"/>
              </a:rPr>
              <a:t>Random Forest</a:t>
            </a:r>
            <a:endParaRPr sz="2000" dirty="0">
              <a:latin typeface="Times New Roman" panose="02020603050405020304" pitchFamily="18" charset="0"/>
              <a:cs typeface="Times New Roman" panose="02020603050405020304" pitchFamily="18" charset="0"/>
            </a:endParaRPr>
          </a:p>
        </p:txBody>
      </p:sp>
      <p:sp>
        <p:nvSpPr>
          <p:cNvPr id="187" name="Google Shape;187;p32"/>
          <p:cNvSpPr txBox="1">
            <a:spLocks noGrp="1"/>
          </p:cNvSpPr>
          <p:nvPr>
            <p:ph type="body" idx="1"/>
          </p:nvPr>
        </p:nvSpPr>
        <p:spPr>
          <a:xfrm>
            <a:off x="311700" y="1080000"/>
            <a:ext cx="8320856" cy="2290881"/>
          </a:xfrm>
          <a:prstGeom prst="rect">
            <a:avLst/>
          </a:prstGeom>
        </p:spPr>
        <p:txBody>
          <a:bodyPr spcFirstLastPara="1" wrap="square" lIns="91425" tIns="91425" rIns="91425" bIns="91425" anchor="t" anchorCtr="0">
            <a:noAutofit/>
          </a:bodyPr>
          <a:lstStyle/>
          <a:p>
            <a:pPr algn="just">
              <a:lnSpc>
                <a:spcPct val="150000"/>
              </a:lnSpc>
              <a:buClr>
                <a:schemeClr val="tx1"/>
              </a:buClr>
              <a:buSzPct val="100000"/>
            </a:pPr>
            <a:r>
              <a:rPr lang="en-US" sz="1200" b="1" i="1" dirty="0">
                <a:solidFill>
                  <a:schemeClr val="tx1"/>
                </a:solidFill>
                <a:latin typeface="Times New Roman" panose="02020603050405020304" pitchFamily="18" charset="0"/>
                <a:cs typeface="Times New Roman" panose="02020603050405020304" pitchFamily="18" charset="0"/>
              </a:rPr>
              <a:t>R-squared: </a:t>
            </a:r>
            <a:r>
              <a:rPr lang="en-US" sz="1200" dirty="0">
                <a:solidFill>
                  <a:schemeClr val="tx1"/>
                </a:solidFill>
                <a:latin typeface="Times New Roman" panose="02020603050405020304" pitchFamily="18" charset="0"/>
                <a:cs typeface="Times New Roman" panose="02020603050405020304" pitchFamily="18" charset="0"/>
              </a:rPr>
              <a:t>The R-squared values for the train set are quite high, indicating a good fit of the model to the training </a:t>
            </a:r>
            <a:r>
              <a:rPr lang="en-US" sz="1200" dirty="0" err="1">
                <a:solidFill>
                  <a:schemeClr val="tx1"/>
                </a:solidFill>
                <a:latin typeface="Times New Roman" panose="02020603050405020304" pitchFamily="18" charset="0"/>
                <a:cs typeface="Times New Roman" panose="02020603050405020304" pitchFamily="18" charset="0"/>
              </a:rPr>
              <a:t>data.On</a:t>
            </a:r>
            <a:r>
              <a:rPr lang="en-US" sz="1200" dirty="0">
                <a:solidFill>
                  <a:schemeClr val="tx1"/>
                </a:solidFill>
                <a:latin typeface="Times New Roman" panose="02020603050405020304" pitchFamily="18" charset="0"/>
                <a:cs typeface="Times New Roman" panose="02020603050405020304" pitchFamily="18" charset="0"/>
              </a:rPr>
              <a:t> the test set, the R-squared values drop slightly but remain strong, showing good generalization. </a:t>
            </a:r>
          </a:p>
          <a:p>
            <a:pPr algn="just">
              <a:lnSpc>
                <a:spcPct val="150000"/>
              </a:lnSpc>
              <a:buClr>
                <a:schemeClr val="tx1"/>
              </a:buClr>
              <a:buSzPct val="100000"/>
            </a:pPr>
            <a:r>
              <a:rPr lang="en-US" sz="1200" b="1" i="1" dirty="0">
                <a:solidFill>
                  <a:schemeClr val="tx1"/>
                </a:solidFill>
                <a:latin typeface="Times New Roman" panose="02020603050405020304" pitchFamily="18" charset="0"/>
                <a:cs typeface="Times New Roman" panose="02020603050405020304" pitchFamily="18" charset="0"/>
              </a:rPr>
              <a:t>MAE: </a:t>
            </a:r>
            <a:r>
              <a:rPr lang="en-US" sz="1200" dirty="0">
                <a:solidFill>
                  <a:schemeClr val="tx1"/>
                </a:solidFill>
                <a:latin typeface="Times New Roman" panose="02020603050405020304" pitchFamily="18" charset="0"/>
                <a:cs typeface="Times New Roman" panose="02020603050405020304" pitchFamily="18" charset="0"/>
              </a:rPr>
              <a:t>The MAE values for the train set are relatively low, meaning the model has a small average error in predictions. On the test set, the MAE values increase slightly, which is typical for most models when applied to unseen data. </a:t>
            </a:r>
          </a:p>
          <a:p>
            <a:pPr algn="just">
              <a:lnSpc>
                <a:spcPct val="150000"/>
              </a:lnSpc>
              <a:buClr>
                <a:schemeClr val="tx1"/>
              </a:buClr>
              <a:buSzPct val="100000"/>
            </a:pPr>
            <a:r>
              <a:rPr lang="en-US" sz="1200" b="1" i="1" dirty="0">
                <a:solidFill>
                  <a:schemeClr val="tx1"/>
                </a:solidFill>
                <a:latin typeface="Times New Roman" panose="02020603050405020304" pitchFamily="18" charset="0"/>
                <a:cs typeface="Times New Roman" panose="02020603050405020304" pitchFamily="18" charset="0"/>
              </a:rPr>
              <a:t>Summary: </a:t>
            </a:r>
            <a:r>
              <a:rPr lang="en-US" sz="1200" dirty="0">
                <a:solidFill>
                  <a:schemeClr val="tx1"/>
                </a:solidFill>
                <a:latin typeface="Times New Roman" panose="02020603050405020304" pitchFamily="18" charset="0"/>
                <a:cs typeface="Times New Roman" panose="02020603050405020304" pitchFamily="18" charset="0"/>
              </a:rPr>
              <a:t>The Random Forest model performs well, with high R-squared values (indicating a good fit) and low MAE values (indicating accurate predictions) for both the training and test sets. The model shows some reduction in performance on the test set, which is expected when generalizing to new data, but the decrease is minimal, suggesting good generalization.</a:t>
            </a:r>
          </a:p>
          <a:p>
            <a:pPr marL="114300" indent="0" algn="just">
              <a:lnSpc>
                <a:spcPct val="150000"/>
              </a:lnSpc>
              <a:buClr>
                <a:schemeClr val="tx1"/>
              </a:buClr>
              <a:buSzPct val="100000"/>
              <a:buNone/>
            </a:pPr>
            <a:endParaRPr lang="en-US" sz="1400"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532257" y="3440389"/>
            <a:ext cx="7847012" cy="98311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3"/>
          <p:cNvSpPr txBox="1">
            <a:spLocks noGrp="1"/>
          </p:cNvSpPr>
          <p:nvPr>
            <p:ph type="title"/>
          </p:nvPr>
        </p:nvSpPr>
        <p:spPr>
          <a:xfrm>
            <a:off x="360000" y="720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Times New Roman" panose="02020603050405020304" pitchFamily="18" charset="0"/>
                <a:cs typeface="Times New Roman" panose="02020603050405020304" pitchFamily="18" charset="0"/>
              </a:rPr>
              <a:t>Gradient Boosting</a:t>
            </a:r>
            <a:endParaRPr sz="2000" dirty="0">
              <a:latin typeface="Times New Roman" panose="02020603050405020304" pitchFamily="18" charset="0"/>
              <a:cs typeface="Times New Roman" panose="02020603050405020304" pitchFamily="18" charset="0"/>
            </a:endParaRPr>
          </a:p>
        </p:txBody>
      </p:sp>
      <p:sp>
        <p:nvSpPr>
          <p:cNvPr id="193" name="Google Shape;193;p33"/>
          <p:cNvSpPr txBox="1">
            <a:spLocks noGrp="1"/>
          </p:cNvSpPr>
          <p:nvPr>
            <p:ph type="body" idx="1"/>
          </p:nvPr>
        </p:nvSpPr>
        <p:spPr>
          <a:xfrm>
            <a:off x="311699" y="1080000"/>
            <a:ext cx="8520600" cy="2504129"/>
          </a:xfrm>
          <a:prstGeom prst="rect">
            <a:avLst/>
          </a:prstGeom>
        </p:spPr>
        <p:txBody>
          <a:bodyPr spcFirstLastPara="1" wrap="square" lIns="91425" tIns="91425" rIns="91425" bIns="91425" anchor="t" anchorCtr="0">
            <a:noAutofit/>
          </a:bodyPr>
          <a:lstStyle/>
          <a:p>
            <a:pPr algn="just">
              <a:lnSpc>
                <a:spcPct val="150000"/>
              </a:lnSpc>
              <a:buClr>
                <a:schemeClr val="tx1"/>
              </a:buClr>
              <a:buSzPct val="100000"/>
            </a:pPr>
            <a:r>
              <a:rPr lang="en-US" sz="1200" b="1" i="1" dirty="0">
                <a:solidFill>
                  <a:schemeClr val="tx1"/>
                </a:solidFill>
                <a:latin typeface="Times New Roman" panose="02020603050405020304" pitchFamily="18" charset="0"/>
                <a:cs typeface="Times New Roman" panose="02020603050405020304" pitchFamily="18" charset="0"/>
              </a:rPr>
              <a:t>R-squared:</a:t>
            </a:r>
            <a:r>
              <a:rPr lang="en-US" sz="1200" dirty="0">
                <a:solidFill>
                  <a:schemeClr val="tx1"/>
                </a:solidFill>
                <a:latin typeface="Times New Roman" panose="02020603050405020304" pitchFamily="18" charset="0"/>
                <a:cs typeface="Times New Roman" panose="02020603050405020304" pitchFamily="18" charset="0"/>
              </a:rPr>
              <a:t> The R-squared values for the train set are moderate. For the test set, the R-squared values are slightly lower but still reflect reasonable model performance</a:t>
            </a:r>
          </a:p>
          <a:p>
            <a:pPr algn="just">
              <a:lnSpc>
                <a:spcPct val="150000"/>
              </a:lnSpc>
              <a:buClr>
                <a:schemeClr val="tx1"/>
              </a:buClr>
              <a:buSzPct val="100000"/>
            </a:pPr>
            <a:r>
              <a:rPr lang="en-US" sz="1200" b="1" i="1" dirty="0">
                <a:solidFill>
                  <a:schemeClr val="tx1"/>
                </a:solidFill>
                <a:latin typeface="Times New Roman" panose="02020603050405020304" pitchFamily="18" charset="0"/>
                <a:cs typeface="Times New Roman" panose="02020603050405020304" pitchFamily="18" charset="0"/>
              </a:rPr>
              <a:t>MAE:</a:t>
            </a:r>
            <a:r>
              <a:rPr lang="en-US" sz="1200" dirty="0">
                <a:solidFill>
                  <a:schemeClr val="tx1"/>
                </a:solidFill>
                <a:latin typeface="Times New Roman" panose="02020603050405020304" pitchFamily="18" charset="0"/>
                <a:cs typeface="Times New Roman" panose="02020603050405020304" pitchFamily="18" charset="0"/>
              </a:rPr>
              <a:t> The MAE values for the train set show higher errors compared to the Random Forest model, indicating that the model experiences some error increase when applied to new, unseen data. </a:t>
            </a:r>
          </a:p>
          <a:p>
            <a:pPr algn="just">
              <a:lnSpc>
                <a:spcPct val="150000"/>
              </a:lnSpc>
              <a:buClr>
                <a:schemeClr val="tx1"/>
              </a:buClr>
              <a:buSzPct val="100000"/>
            </a:pPr>
            <a:r>
              <a:rPr lang="en-US" sz="1200" b="1" i="1" dirty="0">
                <a:solidFill>
                  <a:schemeClr val="tx1"/>
                </a:solidFill>
                <a:latin typeface="Times New Roman" panose="02020603050405020304" pitchFamily="18" charset="0"/>
                <a:cs typeface="Times New Roman" panose="02020603050405020304" pitchFamily="18" charset="0"/>
              </a:rPr>
              <a:t>Summary:</a:t>
            </a:r>
            <a:r>
              <a:rPr lang="en-US" sz="1200" dirty="0">
                <a:solidFill>
                  <a:schemeClr val="tx1"/>
                </a:solidFill>
                <a:latin typeface="Times New Roman" panose="02020603050405020304" pitchFamily="18" charset="0"/>
                <a:cs typeface="Times New Roman" panose="02020603050405020304" pitchFamily="18" charset="0"/>
              </a:rPr>
              <a:t> Gradient Boosting shows decent R-squared values, but the performance is slightly lower compared to models like Random Forest in both training and test sets. The MAE is relatively high, suggesting the model may not be as precise in its predictions compared to other models, though still reasonably accurate. While there is some drop in performance from training to test set (as expected), the Gradient Boosting model demonstrates acceptable predictive accuracy.</a:t>
            </a:r>
          </a:p>
        </p:txBody>
      </p:sp>
      <p:pic>
        <p:nvPicPr>
          <p:cNvPr id="3" name="Picture 2"/>
          <p:cNvPicPr>
            <a:picLocks noChangeAspect="1"/>
          </p:cNvPicPr>
          <p:nvPr/>
        </p:nvPicPr>
        <p:blipFill>
          <a:blip r:embed="rId3"/>
          <a:stretch>
            <a:fillRect/>
          </a:stretch>
        </p:blipFill>
        <p:spPr>
          <a:xfrm>
            <a:off x="176098" y="3515251"/>
            <a:ext cx="8791801" cy="109649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4"/>
          <p:cNvSpPr txBox="1">
            <a:spLocks noGrp="1"/>
          </p:cNvSpPr>
          <p:nvPr>
            <p:ph type="title"/>
          </p:nvPr>
        </p:nvSpPr>
        <p:spPr>
          <a:xfrm>
            <a:off x="360000" y="720000"/>
            <a:ext cx="8520600" cy="572700"/>
          </a:xfrm>
          <a:prstGeom prst="rect">
            <a:avLst/>
          </a:prstGeom>
        </p:spPr>
        <p:txBody>
          <a:bodyPr spcFirstLastPara="1" wrap="square" lIns="91425" tIns="91425" rIns="91425" bIns="91425" anchor="t" anchorCtr="0">
            <a:noAutofit/>
          </a:bodyPr>
          <a:lstStyle/>
          <a:p>
            <a:r>
              <a:rPr lang="en-US" sz="2000" dirty="0">
                <a:latin typeface="Times New Roman" panose="02020603050405020304" pitchFamily="18" charset="0"/>
                <a:cs typeface="Times New Roman" panose="02020603050405020304" pitchFamily="18" charset="0"/>
              </a:rPr>
              <a:t>XBOOST (Extreme Gradient Boosting):</a:t>
            </a:r>
          </a:p>
        </p:txBody>
      </p:sp>
      <p:sp>
        <p:nvSpPr>
          <p:cNvPr id="199" name="Google Shape;199;p34"/>
          <p:cNvSpPr txBox="1">
            <a:spLocks noGrp="1"/>
          </p:cNvSpPr>
          <p:nvPr>
            <p:ph type="body" idx="1"/>
          </p:nvPr>
        </p:nvSpPr>
        <p:spPr>
          <a:xfrm>
            <a:off x="311700" y="1080000"/>
            <a:ext cx="8406097" cy="2352686"/>
          </a:xfrm>
          <a:prstGeom prst="rect">
            <a:avLst/>
          </a:prstGeom>
        </p:spPr>
        <p:txBody>
          <a:bodyPr spcFirstLastPara="1" wrap="square" lIns="91425" tIns="91425" rIns="91425" bIns="91425" anchor="t" anchorCtr="0">
            <a:noAutofit/>
          </a:bodyPr>
          <a:lstStyle/>
          <a:p>
            <a:pPr algn="just">
              <a:lnSpc>
                <a:spcPct val="150000"/>
              </a:lnSpc>
              <a:buClrTx/>
              <a:buSzPct val="100000"/>
            </a:pPr>
            <a:r>
              <a:rPr lang="en-US" sz="1200" b="1" i="1" dirty="0">
                <a:solidFill>
                  <a:schemeClr val="tx1"/>
                </a:solidFill>
                <a:latin typeface="Times New Roman" panose="02020603050405020304" pitchFamily="18" charset="0"/>
                <a:cs typeface="Times New Roman" panose="02020603050405020304" pitchFamily="18" charset="0"/>
              </a:rPr>
              <a:t>R-squared:</a:t>
            </a:r>
            <a:r>
              <a:rPr lang="en-US" sz="1200" dirty="0">
                <a:solidFill>
                  <a:schemeClr val="tx1"/>
                </a:solidFill>
                <a:latin typeface="Times New Roman" panose="02020603050405020304" pitchFamily="18" charset="0"/>
                <a:cs typeface="Times New Roman" panose="02020603050405020304" pitchFamily="18" charset="0"/>
              </a:rPr>
              <a:t> On the training set, the R-squared values are strong. On the test set, the R-squared values drop slightly but remain decent. These values show that the model can generalize reasonably well, though some performance is lost when moving from training to test data.</a:t>
            </a:r>
          </a:p>
          <a:p>
            <a:pPr algn="just">
              <a:lnSpc>
                <a:spcPct val="150000"/>
              </a:lnSpc>
              <a:buClrTx/>
              <a:buSzPct val="100000"/>
            </a:pPr>
            <a:r>
              <a:rPr lang="en-US" sz="1200" b="1" i="1" dirty="0">
                <a:solidFill>
                  <a:schemeClr val="tx1"/>
                </a:solidFill>
                <a:latin typeface="Times New Roman" panose="02020603050405020304" pitchFamily="18" charset="0"/>
                <a:cs typeface="Times New Roman" panose="02020603050405020304" pitchFamily="18" charset="0"/>
              </a:rPr>
              <a:t>MAE:</a:t>
            </a:r>
            <a:r>
              <a:rPr lang="en-US" sz="1200" dirty="0">
                <a:solidFill>
                  <a:schemeClr val="tx1"/>
                </a:solidFill>
                <a:latin typeface="Times New Roman" panose="02020603050405020304" pitchFamily="18" charset="0"/>
                <a:cs typeface="Times New Roman" panose="02020603050405020304" pitchFamily="18" charset="0"/>
              </a:rPr>
              <a:t> The MAE values on the training set show that the model is relatively accurate. For the test set, MAE values increase somewhat, with KWH having an MAE of 15,660.74, indicating a slight drop in prediction accuracy on unseen data.</a:t>
            </a:r>
          </a:p>
          <a:p>
            <a:pPr algn="just">
              <a:lnSpc>
                <a:spcPct val="150000"/>
              </a:lnSpc>
              <a:buClrTx/>
              <a:buSzPct val="100000"/>
            </a:pPr>
            <a:r>
              <a:rPr lang="en-US" sz="1200" b="1" i="1" dirty="0">
                <a:solidFill>
                  <a:schemeClr val="tx1"/>
                </a:solidFill>
                <a:latin typeface="Times New Roman" panose="02020603050405020304" pitchFamily="18" charset="0"/>
                <a:cs typeface="Times New Roman" panose="02020603050405020304" pitchFamily="18" charset="0"/>
              </a:rPr>
              <a:t>Summary:</a:t>
            </a:r>
            <a:r>
              <a:rPr lang="en-US" sz="1200" dirty="0">
                <a:solidFill>
                  <a:schemeClr val="tx1"/>
                </a:solidFill>
                <a:latin typeface="Times New Roman" panose="02020603050405020304" pitchFamily="18" charset="0"/>
                <a:cs typeface="Times New Roman" panose="02020603050405020304" pitchFamily="18" charset="0"/>
              </a:rPr>
              <a:t> The XG Boosting model performs well on both train and test sets, with R-squared values that suggest good model fit, particularly for THERMS. The MAE values show a slight increase in error when applying the model to the test data.</a:t>
            </a:r>
          </a:p>
        </p:txBody>
      </p:sp>
      <p:pic>
        <p:nvPicPr>
          <p:cNvPr id="2" name="Picture 1"/>
          <p:cNvPicPr>
            <a:picLocks noChangeAspect="1"/>
          </p:cNvPicPr>
          <p:nvPr/>
        </p:nvPicPr>
        <p:blipFill>
          <a:blip r:embed="rId3"/>
          <a:stretch>
            <a:fillRect/>
          </a:stretch>
        </p:blipFill>
        <p:spPr>
          <a:xfrm>
            <a:off x="263071" y="3339779"/>
            <a:ext cx="8617857" cy="1083721"/>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5"/>
          <p:cNvSpPr txBox="1">
            <a:spLocks noGrp="1"/>
          </p:cNvSpPr>
          <p:nvPr>
            <p:ph type="title"/>
          </p:nvPr>
        </p:nvSpPr>
        <p:spPr>
          <a:xfrm>
            <a:off x="360000" y="720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Times New Roman" panose="02020603050405020304" pitchFamily="18" charset="0"/>
                <a:cs typeface="Times New Roman" panose="02020603050405020304" pitchFamily="18" charset="0"/>
              </a:rPr>
              <a:t>KNN</a:t>
            </a:r>
            <a:endParaRPr sz="2000" dirty="0">
              <a:latin typeface="Times New Roman" panose="02020603050405020304" pitchFamily="18" charset="0"/>
              <a:cs typeface="Times New Roman" panose="02020603050405020304" pitchFamily="18" charset="0"/>
            </a:endParaRPr>
          </a:p>
        </p:txBody>
      </p:sp>
      <p:sp>
        <p:nvSpPr>
          <p:cNvPr id="205" name="Google Shape;205;p35"/>
          <p:cNvSpPr txBox="1">
            <a:spLocks noGrp="1"/>
          </p:cNvSpPr>
          <p:nvPr>
            <p:ph type="body" idx="1"/>
          </p:nvPr>
        </p:nvSpPr>
        <p:spPr>
          <a:xfrm>
            <a:off x="311700" y="1080000"/>
            <a:ext cx="8232225" cy="1753225"/>
          </a:xfrm>
          <a:prstGeom prst="rect">
            <a:avLst/>
          </a:prstGeom>
        </p:spPr>
        <p:txBody>
          <a:bodyPr spcFirstLastPara="1" wrap="square" lIns="91425" tIns="91425" rIns="91425" bIns="91425" anchor="t" anchorCtr="0">
            <a:noAutofit/>
          </a:bodyPr>
          <a:lstStyle/>
          <a:p>
            <a:pPr algn="just">
              <a:lnSpc>
                <a:spcPct val="150000"/>
              </a:lnSpc>
              <a:buClr>
                <a:schemeClr val="tx1"/>
              </a:buClr>
              <a:buSzPct val="100000"/>
            </a:pPr>
            <a:r>
              <a:rPr lang="en-US" sz="1200" dirty="0">
                <a:solidFill>
                  <a:schemeClr val="tx1"/>
                </a:solidFill>
                <a:latin typeface="Times New Roman" panose="02020603050405020304" pitchFamily="18" charset="0"/>
                <a:cs typeface="Times New Roman" panose="02020603050405020304" pitchFamily="18" charset="0"/>
              </a:rPr>
              <a:t>The KNN model performs well on the training set with high R-squared and low MAE but shows reduced generalization on the test set, particularly for monthly energy predictions. </a:t>
            </a:r>
          </a:p>
        </p:txBody>
      </p:sp>
      <p:pic>
        <p:nvPicPr>
          <p:cNvPr id="3" name="Picture 2"/>
          <p:cNvPicPr>
            <a:picLocks noChangeAspect="1"/>
          </p:cNvPicPr>
          <p:nvPr/>
        </p:nvPicPr>
        <p:blipFill>
          <a:blip r:embed="rId3"/>
          <a:stretch>
            <a:fillRect/>
          </a:stretch>
        </p:blipFill>
        <p:spPr>
          <a:xfrm>
            <a:off x="815019" y="2538611"/>
            <a:ext cx="7873093" cy="874128"/>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6"/>
          <p:cNvSpPr txBox="1">
            <a:spLocks noGrp="1"/>
          </p:cNvSpPr>
          <p:nvPr>
            <p:ph type="title"/>
          </p:nvPr>
        </p:nvSpPr>
        <p:spPr>
          <a:xfrm>
            <a:off x="360000" y="720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Times New Roman" panose="02020603050405020304" pitchFamily="18" charset="0"/>
                <a:cs typeface="Times New Roman" panose="02020603050405020304" pitchFamily="18" charset="0"/>
              </a:rPr>
              <a:t>Overall Results:</a:t>
            </a:r>
            <a:endParaRPr sz="2000" dirty="0">
              <a:latin typeface="Times New Roman" panose="02020603050405020304" pitchFamily="18" charset="0"/>
              <a:cs typeface="Times New Roman" panose="02020603050405020304" pitchFamily="18" charset="0"/>
            </a:endParaRPr>
          </a:p>
        </p:txBody>
      </p:sp>
      <p:pic>
        <p:nvPicPr>
          <p:cNvPr id="3" name="Picture 2" descr="A table of numbers and a set of thermometers&#10;&#10;Description automatically generated">
            <a:extLst>
              <a:ext uri="{FF2B5EF4-FFF2-40B4-BE49-F238E27FC236}">
                <a16:creationId xmlns:a16="http://schemas.microsoft.com/office/drawing/2014/main" id="{FF1FC260-165D-AD73-1BFB-A7C8A2087EDA}"/>
              </a:ext>
            </a:extLst>
          </p:cNvPr>
          <p:cNvPicPr>
            <a:picLocks noChangeAspect="1"/>
          </p:cNvPicPr>
          <p:nvPr/>
        </p:nvPicPr>
        <p:blipFill>
          <a:blip r:embed="rId3"/>
          <a:stretch>
            <a:fillRect/>
          </a:stretch>
        </p:blipFill>
        <p:spPr>
          <a:xfrm>
            <a:off x="420220" y="1244311"/>
            <a:ext cx="8396008" cy="347851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3" name="Google Shape;204;p35">
            <a:extLst>
              <a:ext uri="{FF2B5EF4-FFF2-40B4-BE49-F238E27FC236}">
                <a16:creationId xmlns:a16="http://schemas.microsoft.com/office/drawing/2014/main" id="{8E7B6DAC-A258-E58C-A008-BDDC2E768E3A}"/>
              </a:ext>
            </a:extLst>
          </p:cNvPr>
          <p:cNvSpPr txBox="1">
            <a:spLocks/>
          </p:cNvSpPr>
          <p:nvPr/>
        </p:nvSpPr>
        <p:spPr>
          <a:xfrm>
            <a:off x="360000" y="720000"/>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000" dirty="0">
                <a:latin typeface="Times New Roman" panose="02020603050405020304" pitchFamily="18" charset="0"/>
                <a:cs typeface="Times New Roman" panose="02020603050405020304" pitchFamily="18" charset="0"/>
              </a:rPr>
              <a:t>Conclusion:</a:t>
            </a:r>
          </a:p>
        </p:txBody>
      </p:sp>
      <p:sp>
        <p:nvSpPr>
          <p:cNvPr id="6" name="Google Shape;199;p34">
            <a:extLst>
              <a:ext uri="{FF2B5EF4-FFF2-40B4-BE49-F238E27FC236}">
                <a16:creationId xmlns:a16="http://schemas.microsoft.com/office/drawing/2014/main" id="{CD340BE2-BDFB-F083-9C80-03D7CB63299B}"/>
              </a:ext>
            </a:extLst>
          </p:cNvPr>
          <p:cNvSpPr txBox="1">
            <a:spLocks noGrp="1"/>
          </p:cNvSpPr>
          <p:nvPr>
            <p:ph type="body" idx="1"/>
          </p:nvPr>
        </p:nvSpPr>
        <p:spPr>
          <a:xfrm>
            <a:off x="311700" y="1222449"/>
            <a:ext cx="8181371" cy="2784555"/>
          </a:xfrm>
          <a:prstGeom prst="rect">
            <a:avLst/>
          </a:prstGeom>
        </p:spPr>
        <p:txBody>
          <a:bodyPr spcFirstLastPara="1" wrap="square" lIns="91425" tIns="91425" rIns="91425" bIns="91425" anchor="t" anchorCtr="0">
            <a:noAutofit/>
          </a:bodyPr>
          <a:lstStyle/>
          <a:p>
            <a:pPr algn="just">
              <a:lnSpc>
                <a:spcPct val="150000"/>
              </a:lnSpc>
            </a:pPr>
            <a:r>
              <a:rPr lang="en-US" sz="1200" dirty="0">
                <a:solidFill>
                  <a:schemeClr val="tx1"/>
                </a:solidFill>
                <a:latin typeface="Times New Roman" panose="02020603050405020304" pitchFamily="18" charset="0"/>
                <a:cs typeface="Times New Roman" panose="02020603050405020304" pitchFamily="18" charset="0"/>
              </a:rPr>
              <a:t>In this project, we developed and evaluated multiple machine learning models to predict household energy consumption. Among the models tested, the KNN model demonstrated superior performance, achieving higher R-squared values and lower Mean Absolute Error (MAE) compared to other models. These metrics indicate that the KNN model provides more accurate and reliable predictions, making it the most effective approach for our energy consumption prediction task</a:t>
            </a:r>
          </a:p>
        </p:txBody>
      </p:sp>
    </p:spTree>
    <p:extLst>
      <p:ext uri="{BB962C8B-B14F-4D97-AF65-F5344CB8AC3E}">
        <p14:creationId xmlns:p14="http://schemas.microsoft.com/office/powerpoint/2010/main" val="1701243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47807" y="754620"/>
            <a:ext cx="3034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400" dirty="0">
                <a:solidFill>
                  <a:srgbClr val="222222"/>
                </a:solidFill>
                <a:latin typeface="Times New Roman" panose="02020603050405020304" pitchFamily="18" charset="0"/>
                <a:ea typeface="Nunito"/>
                <a:cs typeface="Times New Roman" panose="02020603050405020304" pitchFamily="18" charset="0"/>
                <a:sym typeface="Nunito"/>
              </a:rPr>
              <a:t>Problem statement</a:t>
            </a:r>
            <a:endParaRPr sz="32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3707" y="754620"/>
            <a:ext cx="5269221" cy="4058718"/>
          </a:xfrm>
          <a:prstGeom prst="rect">
            <a:avLst/>
          </a:prstGeom>
        </p:spPr>
      </p:pic>
      <p:sp>
        <p:nvSpPr>
          <p:cNvPr id="4" name="TextBox 3"/>
          <p:cNvSpPr txBox="1"/>
          <p:nvPr/>
        </p:nvSpPr>
        <p:spPr>
          <a:xfrm>
            <a:off x="224614" y="1257577"/>
            <a:ext cx="3280586" cy="3285323"/>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Urban energy consumption is influenced by complex factors like building characteristics, occupancy patterns, and seasonal changes, leading to forecasting difficulties.</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Accurate models using historical data can optimize energy distribution, reduce costs, and support sustainable urban development by minimizing carbon footprints.</a:t>
            </a:r>
            <a:endParaRPr lang="en-US"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6"/>
          <p:cNvSpPr txBox="1">
            <a:spLocks noGrp="1"/>
          </p:cNvSpPr>
          <p:nvPr>
            <p:ph type="title"/>
          </p:nvPr>
        </p:nvSpPr>
        <p:spPr>
          <a:xfrm>
            <a:off x="360000" y="720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Times New Roman" panose="02020603050405020304" pitchFamily="18" charset="0"/>
                <a:cs typeface="Times New Roman" panose="02020603050405020304" pitchFamily="18" charset="0"/>
              </a:rPr>
              <a:t>Snippet of the US Household Energy Prediction Model Web Application:</a:t>
            </a:r>
            <a:endParaRPr sz="2000" dirty="0">
              <a:latin typeface="Times New Roman" panose="02020603050405020304" pitchFamily="18" charset="0"/>
              <a:cs typeface="Times New Roman" panose="02020603050405020304" pitchFamily="18" charset="0"/>
            </a:endParaRPr>
          </a:p>
        </p:txBody>
      </p:sp>
      <p:pic>
        <p:nvPicPr>
          <p:cNvPr id="4" name="Picture 3" descr="A screenshot of a computer&#10;&#10;Description automatically generated">
            <a:extLst>
              <a:ext uri="{FF2B5EF4-FFF2-40B4-BE49-F238E27FC236}">
                <a16:creationId xmlns:a16="http://schemas.microsoft.com/office/drawing/2014/main" id="{1ECC86BE-57A3-4AF9-A316-733F1A2E697A}"/>
              </a:ext>
            </a:extLst>
          </p:cNvPr>
          <p:cNvPicPr>
            <a:picLocks noChangeAspect="1"/>
          </p:cNvPicPr>
          <p:nvPr/>
        </p:nvPicPr>
        <p:blipFill>
          <a:blip r:embed="rId3"/>
          <a:stretch>
            <a:fillRect/>
          </a:stretch>
        </p:blipFill>
        <p:spPr>
          <a:xfrm>
            <a:off x="408879" y="1249795"/>
            <a:ext cx="8133491" cy="3766823"/>
          </a:xfrm>
          <a:prstGeom prst="rect">
            <a:avLst/>
          </a:prstGeom>
        </p:spPr>
      </p:pic>
    </p:spTree>
    <p:extLst>
      <p:ext uri="{BB962C8B-B14F-4D97-AF65-F5344CB8AC3E}">
        <p14:creationId xmlns:p14="http://schemas.microsoft.com/office/powerpoint/2010/main" val="7071291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6"/>
          <p:cNvSpPr txBox="1">
            <a:spLocks noGrp="1"/>
          </p:cNvSpPr>
          <p:nvPr>
            <p:ph type="title"/>
          </p:nvPr>
        </p:nvSpPr>
        <p:spPr>
          <a:xfrm>
            <a:off x="360000" y="720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Times New Roman" panose="02020603050405020304" pitchFamily="18" charset="0"/>
                <a:cs typeface="Times New Roman" panose="02020603050405020304" pitchFamily="18" charset="0"/>
              </a:rPr>
              <a:t>Snippet of the US Household Energy Prediction Model Web Application:</a:t>
            </a:r>
            <a:endParaRPr sz="2000" dirty="0">
              <a:latin typeface="Times New Roman" panose="02020603050405020304" pitchFamily="18" charset="0"/>
              <a:cs typeface="Times New Roman" panose="02020603050405020304" pitchFamily="18" charset="0"/>
            </a:endParaRPr>
          </a:p>
        </p:txBody>
      </p:sp>
      <p:pic>
        <p:nvPicPr>
          <p:cNvPr id="3" name="Picture 2" descr="A screenshot of a graph&#10;&#10;Description automatically generated">
            <a:extLst>
              <a:ext uri="{FF2B5EF4-FFF2-40B4-BE49-F238E27FC236}">
                <a16:creationId xmlns:a16="http://schemas.microsoft.com/office/drawing/2014/main" id="{B23B6F74-B7CB-4966-98A0-1D1CCA1CEEC7}"/>
              </a:ext>
            </a:extLst>
          </p:cNvPr>
          <p:cNvPicPr>
            <a:picLocks noChangeAspect="1"/>
          </p:cNvPicPr>
          <p:nvPr/>
        </p:nvPicPr>
        <p:blipFill>
          <a:blip r:embed="rId3"/>
          <a:stretch>
            <a:fillRect/>
          </a:stretch>
        </p:blipFill>
        <p:spPr>
          <a:xfrm>
            <a:off x="423747" y="1228753"/>
            <a:ext cx="8133491" cy="3736323"/>
          </a:xfrm>
          <a:prstGeom prst="rect">
            <a:avLst/>
          </a:prstGeom>
        </p:spPr>
      </p:pic>
    </p:spTree>
    <p:extLst>
      <p:ext uri="{BB962C8B-B14F-4D97-AF65-F5344CB8AC3E}">
        <p14:creationId xmlns:p14="http://schemas.microsoft.com/office/powerpoint/2010/main" val="2986165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2B4C99-8190-5C95-3981-CE05507E5786}"/>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512279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60000" y="720000"/>
            <a:ext cx="3034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400" dirty="0">
                <a:solidFill>
                  <a:schemeClr val="tx1"/>
                </a:solidFill>
                <a:latin typeface="Times New Roman" panose="02020603050405020304" pitchFamily="18" charset="0"/>
                <a:ea typeface="Nunito"/>
                <a:cs typeface="Times New Roman" panose="02020603050405020304" pitchFamily="18" charset="0"/>
                <a:sym typeface="Nunito"/>
              </a:rPr>
              <a:t>Objectives</a:t>
            </a:r>
            <a:endParaRPr sz="2400" dirty="0">
              <a:latin typeface="Times New Roman" panose="02020603050405020304" pitchFamily="18" charset="0"/>
              <a:cs typeface="Times New Roman" panose="02020603050405020304" pitchFamily="18" charset="0"/>
            </a:endParaRPr>
          </a:p>
        </p:txBody>
      </p:sp>
      <p:sp>
        <p:nvSpPr>
          <p:cNvPr id="70" name="Google Shape;70;p15"/>
          <p:cNvSpPr txBox="1">
            <a:spLocks noGrp="1"/>
          </p:cNvSpPr>
          <p:nvPr>
            <p:ph type="body" idx="1"/>
          </p:nvPr>
        </p:nvSpPr>
        <p:spPr>
          <a:xfrm>
            <a:off x="360000" y="1404168"/>
            <a:ext cx="8281876" cy="2976964"/>
          </a:xfrm>
          <a:prstGeom prst="rect">
            <a:avLst/>
          </a:prstGeom>
        </p:spPr>
        <p:txBody>
          <a:bodyPr spcFirstLastPara="1" wrap="square" lIns="91425" tIns="91425" rIns="91425" bIns="91425" anchor="t" anchorCtr="0">
            <a:noAutofit/>
          </a:bodyPr>
          <a:lstStyle/>
          <a:p>
            <a:pPr algn="just">
              <a:buClr>
                <a:schemeClr val="tx1"/>
              </a:buClr>
              <a:buSzPct val="100000"/>
            </a:pPr>
            <a:r>
              <a:rPr lang="en-US" sz="1400" b="1" dirty="0">
                <a:solidFill>
                  <a:schemeClr val="tx1"/>
                </a:solidFill>
                <a:latin typeface="Times New Roman" panose="02020603050405020304" pitchFamily="18" charset="0"/>
                <a:cs typeface="Times New Roman" panose="02020603050405020304" pitchFamily="18" charset="0"/>
              </a:rPr>
              <a:t>Forecast Energy Consumption:</a:t>
            </a:r>
            <a:r>
              <a:rPr lang="en-US" sz="1400" dirty="0">
                <a:solidFill>
                  <a:schemeClr val="tx1"/>
                </a:solidFill>
                <a:latin typeface="Times New Roman" panose="02020603050405020304" pitchFamily="18" charset="0"/>
                <a:cs typeface="Times New Roman" panose="02020603050405020304" pitchFamily="18" charset="0"/>
              </a:rPr>
              <a:t> Develop models to predict monthly and total  electricity (kWh) and gas (</a:t>
            </a:r>
            <a:r>
              <a:rPr lang="en-US" sz="1400" dirty="0" err="1">
                <a:solidFill>
                  <a:schemeClr val="tx1"/>
                </a:solidFill>
                <a:latin typeface="Times New Roman" panose="02020603050405020304" pitchFamily="18" charset="0"/>
                <a:cs typeface="Times New Roman" panose="02020603050405020304" pitchFamily="18" charset="0"/>
              </a:rPr>
              <a:t>therms</a:t>
            </a:r>
            <a:r>
              <a:rPr lang="en-US" sz="1400" dirty="0">
                <a:solidFill>
                  <a:schemeClr val="tx1"/>
                </a:solidFill>
                <a:latin typeface="Times New Roman" panose="02020603050405020304" pitchFamily="18" charset="0"/>
                <a:cs typeface="Times New Roman" panose="02020603050405020304" pitchFamily="18" charset="0"/>
              </a:rPr>
              <a:t>) usage in residential single-family properties across Chicago. And evaluate Model accuracy and Robustness.</a:t>
            </a:r>
          </a:p>
          <a:p>
            <a:pPr algn="just">
              <a:buClr>
                <a:schemeClr val="tx1"/>
              </a:buClr>
              <a:buSzPct val="100000"/>
            </a:pPr>
            <a:r>
              <a:rPr lang="en-US" sz="1400" b="1" dirty="0">
                <a:solidFill>
                  <a:schemeClr val="tx1"/>
                </a:solidFill>
                <a:latin typeface="Times New Roman" panose="02020603050405020304" pitchFamily="18" charset="0"/>
                <a:cs typeface="Times New Roman" panose="02020603050405020304" pitchFamily="18" charset="0"/>
              </a:rPr>
              <a:t>Identify Key Drivers:</a:t>
            </a:r>
            <a:r>
              <a:rPr lang="en-US" sz="1400" dirty="0">
                <a:solidFill>
                  <a:schemeClr val="tx1"/>
                </a:solidFill>
                <a:latin typeface="Times New Roman" panose="02020603050405020304" pitchFamily="18" charset="0"/>
                <a:cs typeface="Times New Roman" panose="02020603050405020304" pitchFamily="18" charset="0"/>
              </a:rPr>
              <a:t> Analyze how factors such as building age, size, occupancy, and population influence energy usage.</a:t>
            </a:r>
          </a:p>
          <a:p>
            <a:pPr algn="just">
              <a:buClr>
                <a:schemeClr val="tx1"/>
              </a:buClr>
              <a:buSzPct val="100000"/>
            </a:pPr>
            <a:r>
              <a:rPr lang="en-US" sz="1400" b="1" dirty="0">
                <a:solidFill>
                  <a:schemeClr val="tx1"/>
                </a:solidFill>
                <a:latin typeface="Times New Roman" panose="02020603050405020304" pitchFamily="18" charset="0"/>
                <a:cs typeface="Times New Roman" panose="02020603050405020304" pitchFamily="18" charset="0"/>
              </a:rPr>
              <a:t>Support Sustainable Development:</a:t>
            </a:r>
            <a:r>
              <a:rPr lang="en-US" sz="1400" dirty="0">
                <a:solidFill>
                  <a:schemeClr val="tx1"/>
                </a:solidFill>
                <a:latin typeface="Times New Roman" panose="02020603050405020304" pitchFamily="18" charset="0"/>
                <a:cs typeface="Times New Roman" panose="02020603050405020304" pitchFamily="18" charset="0"/>
              </a:rPr>
              <a:t> Provide actionable insights to guide energy policy, urban planning, and community outreach programs aimed at reducing consumption and promoting energy efficiency.</a:t>
            </a:r>
          </a:p>
        </p:txBody>
      </p:sp>
    </p:spTree>
    <p:extLst>
      <p:ext uri="{BB962C8B-B14F-4D97-AF65-F5344CB8AC3E}">
        <p14:creationId xmlns:p14="http://schemas.microsoft.com/office/powerpoint/2010/main" val="2148458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11700" y="649750"/>
            <a:ext cx="8520600" cy="572700"/>
          </a:xfrm>
        </p:spPr>
        <p:txBody>
          <a:bodyPr spcFirstLastPara="1" wrap="square" lIns="91425" tIns="91425" rIns="91425" bIns="91425" anchor="ctr" anchorCtr="0">
            <a:normAutofit/>
          </a:bodyPr>
          <a:lstStyle/>
          <a:p>
            <a:pPr>
              <a:lnSpc>
                <a:spcPct val="90000"/>
              </a:lnSpc>
            </a:pPr>
            <a:r>
              <a:rPr lang="en-US" sz="2600"/>
              <a:t>Relevance to Real-World Problems</a:t>
            </a:r>
          </a:p>
        </p:txBody>
      </p:sp>
      <p:graphicFrame>
        <p:nvGraphicFramePr>
          <p:cNvPr id="74" name="Google Shape;70;p15">
            <a:extLst>
              <a:ext uri="{FF2B5EF4-FFF2-40B4-BE49-F238E27FC236}">
                <a16:creationId xmlns:a16="http://schemas.microsoft.com/office/drawing/2014/main" id="{9208BC04-4E15-5F5D-FE12-CE57ED6EE035}"/>
              </a:ext>
            </a:extLst>
          </p:cNvPr>
          <p:cNvGraphicFramePr/>
          <p:nvPr>
            <p:extLst>
              <p:ext uri="{D42A27DB-BD31-4B8C-83A1-F6EECF244321}">
                <p14:modId xmlns:p14="http://schemas.microsoft.com/office/powerpoint/2010/main" val="2469763723"/>
              </p:ext>
            </p:extLst>
          </p:nvPr>
        </p:nvGraphicFramePr>
        <p:xfrm>
          <a:off x="311700" y="1412950"/>
          <a:ext cx="8520600" cy="3264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9301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60000" y="1187938"/>
            <a:ext cx="4340744" cy="3778072"/>
          </a:xfrm>
          <a:prstGeom prst="rect">
            <a:avLst/>
          </a:prstGeom>
        </p:spPr>
        <p:txBody>
          <a:bodyPr spcFirstLastPara="1" wrap="square" lIns="91425" tIns="91425" rIns="91425" bIns="91425" anchor="t" anchorCtr="0">
            <a:noAutofit/>
          </a:bodyPr>
          <a:lstStyle/>
          <a:p>
            <a:pPr>
              <a:lnSpc>
                <a:spcPct val="150000"/>
              </a:lnSpc>
              <a:spcAft>
                <a:spcPts val="1000"/>
              </a:spcAft>
            </a:pPr>
            <a:r>
              <a:rPr lang="en-US" sz="1200" dirty="0">
                <a:latin typeface="Times New Roman" panose="02020603050405020304" pitchFamily="18" charset="0"/>
                <a:cs typeface="Times New Roman" panose="02020603050405020304" pitchFamily="18" charset="0"/>
              </a:rPr>
              <a:t>The </a:t>
            </a:r>
            <a:r>
              <a:rPr lang="en-US" sz="1200" b="1" dirty="0">
                <a:latin typeface="Times New Roman" panose="02020603050405020304" pitchFamily="18" charset="0"/>
                <a:cs typeface="Times New Roman" panose="02020603050405020304" pitchFamily="18" charset="0"/>
              </a:rPr>
              <a:t>Chicago Energy Usage 2010 Dataset</a:t>
            </a:r>
            <a:r>
              <a:rPr lang="en-US" sz="1200" dirty="0">
                <a:latin typeface="Times New Roman" panose="02020603050405020304" pitchFamily="18" charset="0"/>
                <a:cs typeface="Times New Roman" panose="02020603050405020304" pitchFamily="18" charset="0"/>
              </a:rPr>
              <a:t> provides detailed information about energy consumption across Chicago neighborhoods for the year 2010. It includes data on electricity (kWh) and natural gas (</a:t>
            </a:r>
            <a:r>
              <a:rPr lang="en-US" sz="1200" dirty="0" err="1">
                <a:latin typeface="Times New Roman" panose="02020603050405020304" pitchFamily="18" charset="0"/>
                <a:cs typeface="Times New Roman" panose="02020603050405020304" pitchFamily="18" charset="0"/>
              </a:rPr>
              <a:t>therms</a:t>
            </a:r>
            <a:r>
              <a:rPr lang="en-US" sz="1200" dirty="0">
                <a:latin typeface="Times New Roman" panose="02020603050405020304" pitchFamily="18" charset="0"/>
                <a:cs typeface="Times New Roman" panose="02020603050405020304" pitchFamily="18" charset="0"/>
              </a:rPr>
              <a:t>) usage, segmented by building types and community areas.</a:t>
            </a:r>
            <a:br>
              <a:rPr lang="en-US" sz="1200" dirty="0">
                <a:latin typeface="Times New Roman" panose="02020603050405020304" pitchFamily="18" charset="0"/>
                <a:cs typeface="Times New Roman" panose="02020603050405020304" pitchFamily="18" charset="0"/>
              </a:rPr>
            </a:br>
            <a:r>
              <a:rPr lang="en-US" sz="1200" b="1" dirty="0">
                <a:latin typeface="Times New Roman" panose="02020603050405020304" pitchFamily="18" charset="0"/>
                <a:cs typeface="Times New Roman" panose="02020603050405020304" pitchFamily="18" charset="0"/>
              </a:rPr>
              <a:t>Source: </a:t>
            </a:r>
            <a:r>
              <a:rPr lang="en-US" sz="1200" dirty="0">
                <a:latin typeface="Times New Roman" panose="02020603050405020304" pitchFamily="18" charset="0"/>
                <a:cs typeface="Times New Roman" panose="02020603050405020304" pitchFamily="18" charset="0"/>
              </a:rPr>
              <a:t>City of Chicago Open Data Portal.</a:t>
            </a:r>
            <a:br>
              <a:rPr lang="en-US" sz="1200" dirty="0">
                <a:latin typeface="Times New Roman" panose="02020603050405020304" pitchFamily="18" charset="0"/>
                <a:cs typeface="Times New Roman" panose="02020603050405020304" pitchFamily="18" charset="0"/>
              </a:rPr>
            </a:br>
            <a:r>
              <a:rPr lang="en-US" sz="1200" b="1" dirty="0">
                <a:latin typeface="Times New Roman" panose="02020603050405020304" pitchFamily="18" charset="0"/>
                <a:cs typeface="Times New Roman" panose="02020603050405020304" pitchFamily="18" charset="0"/>
              </a:rPr>
              <a:t>URL:</a:t>
            </a:r>
            <a:r>
              <a:rPr lang="en-US" sz="1200" dirty="0">
                <a:latin typeface="Times New Roman" panose="02020603050405020304" pitchFamily="18" charset="0"/>
                <a:cs typeface="Times New Roman" panose="02020603050405020304" pitchFamily="18" charset="0"/>
                <a:hlinkClick r:id="rId3"/>
              </a:rPr>
              <a:t>https://data.cityofchicago.org/Environment-Sustainable-Development/Energy-Usage-2010/8yq3-m6wp/data</a:t>
            </a:r>
            <a:r>
              <a:rPr lang="en-US" sz="1200" dirty="0">
                <a:latin typeface="Times New Roman" panose="02020603050405020304" pitchFamily="18" charset="0"/>
                <a:cs typeface="Times New Roman" panose="02020603050405020304" pitchFamily="18" charset="0"/>
              </a:rPr>
              <a:t> </a:t>
            </a:r>
            <a:br>
              <a:rPr lang="en-US" sz="1200" dirty="0">
                <a:latin typeface="Times New Roman" panose="02020603050405020304" pitchFamily="18" charset="0"/>
                <a:cs typeface="Times New Roman" panose="02020603050405020304" pitchFamily="18" charset="0"/>
              </a:rPr>
            </a:br>
            <a:r>
              <a:rPr lang="en-US" sz="1200" b="1" dirty="0">
                <a:latin typeface="Times New Roman" panose="02020603050405020304" pitchFamily="18" charset="0"/>
                <a:cs typeface="Times New Roman" panose="02020603050405020304" pitchFamily="18" charset="0"/>
              </a:rPr>
              <a:t>Dataset Dimensions: </a:t>
            </a:r>
            <a:r>
              <a:rPr lang="en-US" sz="1200" dirty="0">
                <a:latin typeface="Times New Roman" panose="02020603050405020304" pitchFamily="18" charset="0"/>
                <a:cs typeface="Times New Roman" panose="02020603050405020304" pitchFamily="18" charset="0"/>
              </a:rPr>
              <a:t>We have 67051 rows and 73 columns</a:t>
            </a:r>
            <a:br>
              <a:rPr lang="en-US" sz="1200" dirty="0">
                <a:latin typeface="Times New Roman" panose="02020603050405020304" pitchFamily="18" charset="0"/>
                <a:cs typeface="Times New Roman" panose="02020603050405020304" pitchFamily="18" charset="0"/>
              </a:rPr>
            </a:br>
            <a:r>
              <a:rPr lang="en-US" sz="1200" b="1" dirty="0">
                <a:latin typeface="Times New Roman" panose="02020603050405020304" pitchFamily="18" charset="0"/>
                <a:cs typeface="Times New Roman" panose="02020603050405020304" pitchFamily="18" charset="0"/>
              </a:rPr>
              <a:t> </a:t>
            </a:r>
            <a:r>
              <a:rPr lang="en-US" sz="1200" i="1" dirty="0">
                <a:latin typeface="Times New Roman" panose="02020603050405020304" pitchFamily="18" charset="0"/>
                <a:cs typeface="Times New Roman" panose="02020603050405020304" pitchFamily="18" charset="0"/>
              </a:rPr>
              <a:t>Rows: </a:t>
            </a:r>
            <a:r>
              <a:rPr lang="en-US" sz="1200" dirty="0">
                <a:latin typeface="Times New Roman" panose="02020603050405020304" pitchFamily="18" charset="0"/>
                <a:cs typeface="Times New Roman" panose="02020603050405020304" pitchFamily="18" charset="0"/>
              </a:rPr>
              <a:t>Each row represents a unique combination of community area, building type, and energy statistics.</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 </a:t>
            </a:r>
            <a:r>
              <a:rPr lang="en-US" sz="1200" i="1" dirty="0">
                <a:latin typeface="Times New Roman" panose="02020603050405020304" pitchFamily="18" charset="0"/>
                <a:cs typeface="Times New Roman" panose="02020603050405020304" pitchFamily="18" charset="0"/>
              </a:rPr>
              <a:t>Columns: </a:t>
            </a:r>
            <a:r>
              <a:rPr lang="en-US" sz="1200" dirty="0">
                <a:latin typeface="Times New Roman" panose="02020603050405020304" pitchFamily="18" charset="0"/>
                <a:cs typeface="Times New Roman" panose="02020603050405020304" pitchFamily="18" charset="0"/>
              </a:rPr>
              <a:t>A variety of features such as building characteristics, energy usage, and demographics.</a:t>
            </a:r>
            <a:endParaRPr sz="1200" dirty="0">
              <a:latin typeface="Times New Roman" panose="02020603050405020304" pitchFamily="18" charset="0"/>
              <a:cs typeface="Times New Roman" panose="02020603050405020304" pitchFamily="18" charset="0"/>
            </a:endParaRPr>
          </a:p>
        </p:txBody>
      </p:sp>
      <p:grpSp>
        <p:nvGrpSpPr>
          <p:cNvPr id="5" name="Group 4"/>
          <p:cNvGrpSpPr/>
          <p:nvPr/>
        </p:nvGrpSpPr>
        <p:grpSpPr>
          <a:xfrm>
            <a:off x="4729460" y="617378"/>
            <a:ext cx="4298425" cy="4140602"/>
            <a:chOff x="4365743" y="676060"/>
            <a:chExt cx="4244852" cy="4542212"/>
          </a:xfrm>
          <a:blipFill>
            <a:blip r:embed="rId4"/>
            <a:stretch>
              <a:fillRect/>
            </a:stretch>
          </a:blipFill>
        </p:grpSpPr>
        <p:sp>
          <p:nvSpPr>
            <p:cNvPr id="4" name="Hexagon 3"/>
            <p:cNvSpPr/>
            <p:nvPr/>
          </p:nvSpPr>
          <p:spPr>
            <a:xfrm rot="5400000">
              <a:off x="4857319" y="1584732"/>
              <a:ext cx="1072530" cy="1010652"/>
            </a:xfrm>
            <a:prstGeom prst="hexagon">
              <a:avLst/>
            </a:prstGeom>
            <a:grpFill/>
            <a:ln>
              <a:gradFill>
                <a:gsLst>
                  <a:gs pos="0">
                    <a:schemeClr val="bg1">
                      <a:lumMod val="85000"/>
                    </a:schemeClr>
                  </a:gs>
                  <a:gs pos="74000">
                    <a:srgbClr val="A2A2A2"/>
                  </a:gs>
                  <a:gs pos="83000">
                    <a:schemeClr val="accent1">
                      <a:lumMod val="45000"/>
                      <a:lumOff val="55000"/>
                    </a:schemeClr>
                  </a:gs>
                  <a:gs pos="100000">
                    <a:schemeClr val="accent1">
                      <a:lumMod val="30000"/>
                      <a:lumOff val="70000"/>
                    </a:schemeClr>
                  </a:gs>
                </a:gsLst>
                <a:lin ang="5400000" scaled="1"/>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Hexagon 7"/>
            <p:cNvSpPr/>
            <p:nvPr/>
          </p:nvSpPr>
          <p:spPr>
            <a:xfrm rot="5400000">
              <a:off x="5944744" y="1584732"/>
              <a:ext cx="1072530" cy="1010652"/>
            </a:xfrm>
            <a:prstGeom prst="hexagon">
              <a:avLst/>
            </a:prstGeom>
            <a:grpFill/>
            <a:ln>
              <a:gradFill>
                <a:gsLst>
                  <a:gs pos="0">
                    <a:schemeClr val="bg1">
                      <a:lumMod val="85000"/>
                    </a:schemeClr>
                  </a:gs>
                  <a:gs pos="74000">
                    <a:srgbClr val="A2A2A2"/>
                  </a:gs>
                  <a:gs pos="83000">
                    <a:schemeClr val="accent1">
                      <a:lumMod val="45000"/>
                      <a:lumOff val="55000"/>
                    </a:schemeClr>
                  </a:gs>
                  <a:gs pos="100000">
                    <a:schemeClr val="accent1">
                      <a:lumMod val="30000"/>
                      <a:lumOff val="70000"/>
                    </a:schemeClr>
                  </a:gs>
                </a:gsLst>
                <a:lin ang="5400000" scaled="1"/>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Hexagon 8"/>
            <p:cNvSpPr/>
            <p:nvPr/>
          </p:nvSpPr>
          <p:spPr>
            <a:xfrm rot="5400000">
              <a:off x="4334804" y="2448715"/>
              <a:ext cx="1072530" cy="1010652"/>
            </a:xfrm>
            <a:prstGeom prst="hexagon">
              <a:avLst/>
            </a:prstGeom>
            <a:grpFill/>
            <a:ln>
              <a:gradFill>
                <a:gsLst>
                  <a:gs pos="0">
                    <a:schemeClr val="bg1">
                      <a:lumMod val="85000"/>
                    </a:schemeClr>
                  </a:gs>
                  <a:gs pos="74000">
                    <a:srgbClr val="A2A2A2"/>
                  </a:gs>
                  <a:gs pos="83000">
                    <a:schemeClr val="accent1">
                      <a:lumMod val="45000"/>
                      <a:lumOff val="55000"/>
                    </a:schemeClr>
                  </a:gs>
                  <a:gs pos="100000">
                    <a:schemeClr val="accent1">
                      <a:lumMod val="30000"/>
                      <a:lumOff val="70000"/>
                    </a:schemeClr>
                  </a:gs>
                </a:gsLst>
                <a:lin ang="5400000" scaled="1"/>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Hexagon 9"/>
            <p:cNvSpPr/>
            <p:nvPr/>
          </p:nvSpPr>
          <p:spPr>
            <a:xfrm rot="5400000">
              <a:off x="5408192" y="2448715"/>
              <a:ext cx="1072530" cy="1010652"/>
            </a:xfrm>
            <a:prstGeom prst="hexagon">
              <a:avLst/>
            </a:prstGeom>
            <a:grpFill/>
            <a:ln>
              <a:gradFill>
                <a:gsLst>
                  <a:gs pos="0">
                    <a:schemeClr val="bg1">
                      <a:lumMod val="85000"/>
                    </a:schemeClr>
                  </a:gs>
                  <a:gs pos="74000">
                    <a:srgbClr val="A2A2A2"/>
                  </a:gs>
                  <a:gs pos="83000">
                    <a:schemeClr val="accent1">
                      <a:lumMod val="45000"/>
                      <a:lumOff val="55000"/>
                    </a:schemeClr>
                  </a:gs>
                  <a:gs pos="100000">
                    <a:schemeClr val="accent1">
                      <a:lumMod val="30000"/>
                      <a:lumOff val="70000"/>
                    </a:schemeClr>
                  </a:gs>
                </a:gsLst>
                <a:lin ang="5400000" scaled="1"/>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Hexagon 10"/>
            <p:cNvSpPr/>
            <p:nvPr/>
          </p:nvSpPr>
          <p:spPr>
            <a:xfrm rot="5400000">
              <a:off x="6481580" y="2448715"/>
              <a:ext cx="1072530" cy="1010652"/>
            </a:xfrm>
            <a:prstGeom prst="hexagon">
              <a:avLst/>
            </a:prstGeom>
            <a:grpFill/>
            <a:ln>
              <a:gradFill>
                <a:gsLst>
                  <a:gs pos="0">
                    <a:schemeClr val="bg1">
                      <a:lumMod val="85000"/>
                    </a:schemeClr>
                  </a:gs>
                  <a:gs pos="74000">
                    <a:srgbClr val="A2A2A2"/>
                  </a:gs>
                  <a:gs pos="83000">
                    <a:schemeClr val="accent1">
                      <a:lumMod val="45000"/>
                      <a:lumOff val="55000"/>
                    </a:schemeClr>
                  </a:gs>
                  <a:gs pos="100000">
                    <a:schemeClr val="accent1">
                      <a:lumMod val="30000"/>
                      <a:lumOff val="70000"/>
                    </a:schemeClr>
                  </a:gs>
                </a:gsLst>
                <a:lin ang="5400000" scaled="1"/>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Hexagon 11"/>
            <p:cNvSpPr/>
            <p:nvPr/>
          </p:nvSpPr>
          <p:spPr>
            <a:xfrm rot="5400000">
              <a:off x="4867628" y="3312698"/>
              <a:ext cx="1072530" cy="1010652"/>
            </a:xfrm>
            <a:prstGeom prst="hexagon">
              <a:avLst/>
            </a:prstGeom>
            <a:grpFill/>
            <a:ln>
              <a:gradFill>
                <a:gsLst>
                  <a:gs pos="0">
                    <a:schemeClr val="bg1">
                      <a:lumMod val="85000"/>
                    </a:schemeClr>
                  </a:gs>
                  <a:gs pos="74000">
                    <a:srgbClr val="A2A2A2"/>
                  </a:gs>
                  <a:gs pos="83000">
                    <a:schemeClr val="accent1">
                      <a:lumMod val="45000"/>
                      <a:lumOff val="55000"/>
                    </a:schemeClr>
                  </a:gs>
                  <a:gs pos="100000">
                    <a:schemeClr val="accent1">
                      <a:lumMod val="30000"/>
                      <a:lumOff val="70000"/>
                    </a:schemeClr>
                  </a:gs>
                </a:gsLst>
                <a:lin ang="5400000" scaled="1"/>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Hexagon 12"/>
            <p:cNvSpPr/>
            <p:nvPr/>
          </p:nvSpPr>
          <p:spPr>
            <a:xfrm rot="5400000">
              <a:off x="5944744" y="3312698"/>
              <a:ext cx="1072530" cy="1010652"/>
            </a:xfrm>
            <a:prstGeom prst="hexagon">
              <a:avLst/>
            </a:prstGeom>
            <a:grpFill/>
            <a:ln>
              <a:gradFill>
                <a:gsLst>
                  <a:gs pos="0">
                    <a:schemeClr val="bg1">
                      <a:lumMod val="85000"/>
                    </a:schemeClr>
                  </a:gs>
                  <a:gs pos="74000">
                    <a:srgbClr val="A2A2A2"/>
                  </a:gs>
                  <a:gs pos="83000">
                    <a:schemeClr val="accent1">
                      <a:lumMod val="45000"/>
                      <a:lumOff val="55000"/>
                    </a:schemeClr>
                  </a:gs>
                  <a:gs pos="100000">
                    <a:schemeClr val="accent1">
                      <a:lumMod val="30000"/>
                      <a:lumOff val="70000"/>
                    </a:schemeClr>
                  </a:gs>
                </a:gsLst>
                <a:lin ang="5400000" scaled="1"/>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Hexagon 13"/>
            <p:cNvSpPr/>
            <p:nvPr/>
          </p:nvSpPr>
          <p:spPr>
            <a:xfrm rot="5400000">
              <a:off x="5401032" y="706999"/>
              <a:ext cx="1072530" cy="1010652"/>
            </a:xfrm>
            <a:prstGeom prst="hexagon">
              <a:avLst/>
            </a:prstGeom>
            <a:grpFill/>
            <a:ln>
              <a:gradFill>
                <a:gsLst>
                  <a:gs pos="0">
                    <a:schemeClr val="bg1">
                      <a:lumMod val="85000"/>
                    </a:schemeClr>
                  </a:gs>
                  <a:gs pos="74000">
                    <a:srgbClr val="A2A2A2"/>
                  </a:gs>
                  <a:gs pos="83000">
                    <a:schemeClr val="accent1">
                      <a:lumMod val="45000"/>
                      <a:lumOff val="55000"/>
                    </a:schemeClr>
                  </a:gs>
                  <a:gs pos="100000">
                    <a:schemeClr val="accent1">
                      <a:lumMod val="30000"/>
                      <a:lumOff val="70000"/>
                    </a:schemeClr>
                  </a:gs>
                </a:gsLst>
                <a:lin ang="5400000" scaled="1"/>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Hexagon 14"/>
            <p:cNvSpPr/>
            <p:nvPr/>
          </p:nvSpPr>
          <p:spPr>
            <a:xfrm rot="5400000">
              <a:off x="5401032" y="4176681"/>
              <a:ext cx="1072530" cy="1010652"/>
            </a:xfrm>
            <a:prstGeom prst="hexagon">
              <a:avLst/>
            </a:prstGeom>
            <a:grpFill/>
            <a:ln>
              <a:gradFill>
                <a:gsLst>
                  <a:gs pos="0">
                    <a:schemeClr val="bg1">
                      <a:lumMod val="85000"/>
                    </a:schemeClr>
                  </a:gs>
                  <a:gs pos="74000">
                    <a:srgbClr val="A2A2A2"/>
                  </a:gs>
                  <a:gs pos="83000">
                    <a:schemeClr val="accent1">
                      <a:lumMod val="45000"/>
                      <a:lumOff val="55000"/>
                    </a:schemeClr>
                  </a:gs>
                  <a:gs pos="100000">
                    <a:schemeClr val="accent1">
                      <a:lumMod val="30000"/>
                      <a:lumOff val="70000"/>
                    </a:schemeClr>
                  </a:gs>
                </a:gsLst>
                <a:lin ang="5400000" scaled="1"/>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Hexagon 15"/>
            <p:cNvSpPr/>
            <p:nvPr/>
          </p:nvSpPr>
          <p:spPr>
            <a:xfrm rot="5400000">
              <a:off x="7018132" y="3312698"/>
              <a:ext cx="1072530" cy="1010652"/>
            </a:xfrm>
            <a:prstGeom prst="hexagon">
              <a:avLst/>
            </a:prstGeom>
            <a:grpFill/>
            <a:ln>
              <a:gradFill>
                <a:gsLst>
                  <a:gs pos="0">
                    <a:schemeClr val="bg1">
                      <a:lumMod val="85000"/>
                    </a:schemeClr>
                  </a:gs>
                  <a:gs pos="74000">
                    <a:srgbClr val="A2A2A2"/>
                  </a:gs>
                  <a:gs pos="83000">
                    <a:schemeClr val="accent1">
                      <a:lumMod val="45000"/>
                      <a:lumOff val="55000"/>
                    </a:schemeClr>
                  </a:gs>
                  <a:gs pos="100000">
                    <a:schemeClr val="accent1">
                      <a:lumMod val="30000"/>
                      <a:lumOff val="70000"/>
                    </a:schemeClr>
                  </a:gs>
                </a:gsLst>
                <a:lin ang="5400000" scaled="1"/>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Hexagon 16"/>
            <p:cNvSpPr/>
            <p:nvPr/>
          </p:nvSpPr>
          <p:spPr>
            <a:xfrm rot="5400000">
              <a:off x="6481580" y="720749"/>
              <a:ext cx="1072530" cy="1010652"/>
            </a:xfrm>
            <a:prstGeom prst="hexagon">
              <a:avLst/>
            </a:prstGeom>
            <a:grpFill/>
            <a:ln>
              <a:gradFill>
                <a:gsLst>
                  <a:gs pos="0">
                    <a:schemeClr val="bg1">
                      <a:lumMod val="85000"/>
                    </a:schemeClr>
                  </a:gs>
                  <a:gs pos="74000">
                    <a:srgbClr val="A2A2A2"/>
                  </a:gs>
                  <a:gs pos="83000">
                    <a:schemeClr val="accent1">
                      <a:lumMod val="45000"/>
                      <a:lumOff val="55000"/>
                    </a:schemeClr>
                  </a:gs>
                  <a:gs pos="100000">
                    <a:schemeClr val="accent1">
                      <a:lumMod val="30000"/>
                      <a:lumOff val="70000"/>
                    </a:schemeClr>
                  </a:gs>
                </a:gsLst>
                <a:lin ang="5400000" scaled="1"/>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Hexagon 17"/>
            <p:cNvSpPr/>
            <p:nvPr/>
          </p:nvSpPr>
          <p:spPr>
            <a:xfrm rot="5400000">
              <a:off x="7025292" y="1585875"/>
              <a:ext cx="1072530" cy="1010652"/>
            </a:xfrm>
            <a:prstGeom prst="hexagon">
              <a:avLst/>
            </a:prstGeom>
            <a:grpFill/>
            <a:ln>
              <a:gradFill>
                <a:gsLst>
                  <a:gs pos="0">
                    <a:schemeClr val="bg1">
                      <a:lumMod val="85000"/>
                    </a:schemeClr>
                  </a:gs>
                  <a:gs pos="74000">
                    <a:srgbClr val="A2A2A2"/>
                  </a:gs>
                  <a:gs pos="83000">
                    <a:schemeClr val="accent1">
                      <a:lumMod val="45000"/>
                      <a:lumOff val="55000"/>
                    </a:schemeClr>
                  </a:gs>
                  <a:gs pos="100000">
                    <a:schemeClr val="accent1">
                      <a:lumMod val="30000"/>
                      <a:lumOff val="70000"/>
                    </a:schemeClr>
                  </a:gs>
                </a:gsLst>
                <a:lin ang="5400000" scaled="1"/>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Hexagon 18"/>
            <p:cNvSpPr/>
            <p:nvPr/>
          </p:nvSpPr>
          <p:spPr>
            <a:xfrm rot="5400000">
              <a:off x="7569004" y="2448715"/>
              <a:ext cx="1072530" cy="1010652"/>
            </a:xfrm>
            <a:prstGeom prst="hexagon">
              <a:avLst/>
            </a:prstGeom>
            <a:grpFill/>
            <a:ln>
              <a:gradFill>
                <a:gsLst>
                  <a:gs pos="0">
                    <a:schemeClr val="bg1">
                      <a:lumMod val="85000"/>
                    </a:schemeClr>
                  </a:gs>
                  <a:gs pos="74000">
                    <a:srgbClr val="A2A2A2"/>
                  </a:gs>
                  <a:gs pos="83000">
                    <a:schemeClr val="accent1">
                      <a:lumMod val="45000"/>
                      <a:lumOff val="55000"/>
                    </a:schemeClr>
                  </a:gs>
                  <a:gs pos="100000">
                    <a:schemeClr val="accent1">
                      <a:lumMod val="30000"/>
                      <a:lumOff val="70000"/>
                    </a:schemeClr>
                  </a:gs>
                </a:gsLst>
                <a:lin ang="5400000" scaled="1"/>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Hexagon 19"/>
            <p:cNvSpPr/>
            <p:nvPr/>
          </p:nvSpPr>
          <p:spPr>
            <a:xfrm rot="5400000">
              <a:off x="6481580" y="4176681"/>
              <a:ext cx="1072530" cy="1010652"/>
            </a:xfrm>
            <a:prstGeom prst="hexagon">
              <a:avLst/>
            </a:prstGeom>
            <a:grpFill/>
            <a:ln>
              <a:gradFill>
                <a:gsLst>
                  <a:gs pos="0">
                    <a:schemeClr val="bg1">
                      <a:lumMod val="85000"/>
                    </a:schemeClr>
                  </a:gs>
                  <a:gs pos="74000">
                    <a:srgbClr val="A2A2A2"/>
                  </a:gs>
                  <a:gs pos="83000">
                    <a:schemeClr val="accent1">
                      <a:lumMod val="45000"/>
                      <a:lumOff val="55000"/>
                    </a:schemeClr>
                  </a:gs>
                  <a:gs pos="100000">
                    <a:schemeClr val="accent1">
                      <a:lumMod val="30000"/>
                      <a:lumOff val="70000"/>
                    </a:schemeClr>
                  </a:gs>
                </a:gsLst>
                <a:lin ang="5400000" scaled="1"/>
              </a:gra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
        <p:nvSpPr>
          <p:cNvPr id="2" name="Google Shape;69;p15">
            <a:extLst>
              <a:ext uri="{FF2B5EF4-FFF2-40B4-BE49-F238E27FC236}">
                <a16:creationId xmlns:a16="http://schemas.microsoft.com/office/drawing/2014/main" id="{7B58ACC2-DF9C-410C-76B6-410E667994E0}"/>
              </a:ext>
            </a:extLst>
          </p:cNvPr>
          <p:cNvSpPr txBox="1">
            <a:spLocks/>
          </p:cNvSpPr>
          <p:nvPr/>
        </p:nvSpPr>
        <p:spPr>
          <a:xfrm>
            <a:off x="360000" y="719836"/>
            <a:ext cx="297485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400" dirty="0">
                <a:latin typeface="Times New Roman" panose="02020603050405020304" pitchFamily="18" charset="0"/>
                <a:cs typeface="Times New Roman" panose="02020603050405020304" pitchFamily="18" charset="0"/>
              </a:rPr>
              <a:t>Dataset Overview</a:t>
            </a:r>
          </a:p>
        </p:txBody>
      </p:sp>
    </p:spTree>
    <p:extLst>
      <p:ext uri="{BB962C8B-B14F-4D97-AF65-F5344CB8AC3E}">
        <p14:creationId xmlns:p14="http://schemas.microsoft.com/office/powerpoint/2010/main" val="4167282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0000" y="720000"/>
            <a:ext cx="4750954" cy="572700"/>
          </a:xfrm>
        </p:spPr>
        <p:txBody>
          <a:bodyPr wrap="square" anchor="ctr">
            <a:normAutofit/>
          </a:bodyPr>
          <a:lstStyle/>
          <a:p>
            <a:pPr>
              <a:lnSpc>
                <a:spcPct val="90000"/>
              </a:lnSpc>
            </a:pPr>
            <a:r>
              <a:rPr lang="en-US" sz="2400" dirty="0">
                <a:latin typeface="Times New Roman" panose="02020603050405020304" pitchFamily="18" charset="0"/>
                <a:cs typeface="Times New Roman" panose="02020603050405020304" pitchFamily="18" charset="0"/>
              </a:rPr>
              <a:t>Column Descriptions</a:t>
            </a:r>
          </a:p>
        </p:txBody>
      </p:sp>
      <p:graphicFrame>
        <p:nvGraphicFramePr>
          <p:cNvPr id="2" name="Table 1">
            <a:extLst>
              <a:ext uri="{FF2B5EF4-FFF2-40B4-BE49-F238E27FC236}">
                <a16:creationId xmlns:a16="http://schemas.microsoft.com/office/drawing/2014/main" id="{50ED21E8-B4BD-5DB6-20A7-E16099B782F1}"/>
              </a:ext>
            </a:extLst>
          </p:cNvPr>
          <p:cNvGraphicFramePr>
            <a:graphicFrameLocks noGrp="1"/>
          </p:cNvGraphicFramePr>
          <p:nvPr>
            <p:extLst>
              <p:ext uri="{D42A27DB-BD31-4B8C-83A1-F6EECF244321}">
                <p14:modId xmlns:p14="http://schemas.microsoft.com/office/powerpoint/2010/main" val="3836583804"/>
              </p:ext>
            </p:extLst>
          </p:nvPr>
        </p:nvGraphicFramePr>
        <p:xfrm>
          <a:off x="471896" y="1368000"/>
          <a:ext cx="8099675" cy="3487456"/>
        </p:xfrm>
        <a:graphic>
          <a:graphicData uri="http://schemas.openxmlformats.org/drawingml/2006/table">
            <a:tbl>
              <a:tblPr firstRow="1" firstCol="1" bandRow="1">
                <a:tableStyleId>{5C22544A-7EE6-4342-B048-85BDC9FD1C3A}</a:tableStyleId>
              </a:tblPr>
              <a:tblGrid>
                <a:gridCol w="3222875">
                  <a:extLst>
                    <a:ext uri="{9D8B030D-6E8A-4147-A177-3AD203B41FA5}">
                      <a16:colId xmlns:a16="http://schemas.microsoft.com/office/drawing/2014/main" val="271147957"/>
                    </a:ext>
                  </a:extLst>
                </a:gridCol>
                <a:gridCol w="4876800">
                  <a:extLst>
                    <a:ext uri="{9D8B030D-6E8A-4147-A177-3AD203B41FA5}">
                      <a16:colId xmlns:a16="http://schemas.microsoft.com/office/drawing/2014/main" val="2036032343"/>
                    </a:ext>
                  </a:extLst>
                </a:gridCol>
              </a:tblGrid>
              <a:tr h="217150">
                <a:tc>
                  <a:txBody>
                    <a:bodyPr/>
                    <a:lstStyle/>
                    <a:p>
                      <a:pPr>
                        <a:lnSpc>
                          <a:spcPct val="107000"/>
                        </a:lnSpc>
                        <a:spcAft>
                          <a:spcPts val="800"/>
                        </a:spcAft>
                      </a:pPr>
                      <a:r>
                        <a:rPr lang="en-IN" sz="1100" kern="100" dirty="0">
                          <a:effectLst/>
                          <a:latin typeface="Times New Roman" panose="02020603050405020304" pitchFamily="18" charset="0"/>
                          <a:cs typeface="Times New Roman" panose="02020603050405020304" pitchFamily="18" charset="0"/>
                        </a:rPr>
                        <a:t>Column Name</a:t>
                      </a:r>
                      <a:endParaRPr lang="en-IN"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42625" marR="42625" marT="0" marB="0">
                    <a:solidFill>
                      <a:schemeClr val="accent1">
                        <a:lumMod val="75000"/>
                      </a:schemeClr>
                    </a:solidFill>
                  </a:tcPr>
                </a:tc>
                <a:tc>
                  <a:txBody>
                    <a:bodyPr/>
                    <a:lstStyle/>
                    <a:p>
                      <a:pPr>
                        <a:lnSpc>
                          <a:spcPct val="107000"/>
                        </a:lnSpc>
                        <a:spcAft>
                          <a:spcPts val="800"/>
                        </a:spcAft>
                      </a:pPr>
                      <a:r>
                        <a:rPr lang="en-IN" sz="1100" kern="100" dirty="0">
                          <a:effectLst/>
                        </a:rPr>
                        <a:t>Description</a:t>
                      </a:r>
                      <a:endParaRPr lang="en-IN"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2625" marR="42625" marT="0" marB="0">
                    <a:solidFill>
                      <a:schemeClr val="accent1">
                        <a:lumMod val="75000"/>
                      </a:schemeClr>
                    </a:solidFill>
                  </a:tcPr>
                </a:tc>
                <a:extLst>
                  <a:ext uri="{0D108BD9-81ED-4DB2-BD59-A6C34878D82A}">
                    <a16:rowId xmlns:a16="http://schemas.microsoft.com/office/drawing/2014/main" val="2828379514"/>
                  </a:ext>
                </a:extLst>
              </a:tr>
              <a:tr h="217150">
                <a:tc>
                  <a:txBody>
                    <a:bodyPr/>
                    <a:lstStyle/>
                    <a:p>
                      <a:pPr marR="0" algn="l" rtl="0">
                        <a:lnSpc>
                          <a:spcPct val="107000"/>
                        </a:lnSpc>
                        <a:spcBef>
                          <a:spcPts val="0"/>
                        </a:spcBef>
                        <a:spcAft>
                          <a:spcPts val="800"/>
                        </a:spcAft>
                        <a:buClr>
                          <a:srgbClr val="000000"/>
                        </a:buClr>
                        <a:buFont typeface="Arial"/>
                      </a:pPr>
                      <a:r>
                        <a:rPr lang="en-US"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rPr>
                        <a:t>TOTAL THERMS</a:t>
                      </a:r>
                    </a:p>
                  </a:txBody>
                  <a:tcPr marL="42625" marR="42625" marT="0" marB="0" anchor="ctr"/>
                </a:tc>
                <a:tc>
                  <a:txBody>
                    <a:bodyPr/>
                    <a:lstStyle/>
                    <a:p>
                      <a:pPr>
                        <a:lnSpc>
                          <a:spcPct val="107000"/>
                        </a:lnSpc>
                        <a:spcAft>
                          <a:spcPts val="800"/>
                        </a:spcAft>
                      </a:pPr>
                      <a:r>
                        <a:rPr lang="en-US" sz="11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Total Gas consumption in </a:t>
                      </a:r>
                      <a:r>
                        <a:rPr lang="en-US" sz="11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therms</a:t>
                      </a:r>
                      <a:r>
                        <a:rPr lang="en-US" sz="11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in 2010.</a:t>
                      </a:r>
                      <a:endParaRPr lang="en-IN"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42625" marR="42625" marT="0" marB="0" anchor="ctr"/>
                </a:tc>
                <a:extLst>
                  <a:ext uri="{0D108BD9-81ED-4DB2-BD59-A6C34878D82A}">
                    <a16:rowId xmlns:a16="http://schemas.microsoft.com/office/drawing/2014/main" val="300973438"/>
                  </a:ext>
                </a:extLst>
              </a:tr>
              <a:tr h="217150">
                <a:tc>
                  <a:txBody>
                    <a:bodyPr/>
                    <a:lstStyle/>
                    <a:p>
                      <a:pPr marR="0" algn="l" rtl="0">
                        <a:lnSpc>
                          <a:spcPct val="107000"/>
                        </a:lnSpc>
                        <a:spcBef>
                          <a:spcPts val="0"/>
                        </a:spcBef>
                        <a:spcAft>
                          <a:spcPts val="800"/>
                        </a:spcAft>
                        <a:buClr>
                          <a:srgbClr val="000000"/>
                        </a:buClr>
                        <a:buFont typeface="Arial"/>
                      </a:pPr>
                      <a:r>
                        <a:rPr lang="en-US"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rPr>
                        <a:t>TOTAL KWH</a:t>
                      </a:r>
                    </a:p>
                  </a:txBody>
                  <a:tcPr marL="42625" marR="42625" marT="0" marB="0" anchor="ctr"/>
                </a:tc>
                <a:tc>
                  <a:txBody>
                    <a:bodyPr/>
                    <a:lstStyle/>
                    <a:p>
                      <a:pPr>
                        <a:lnSpc>
                          <a:spcPct val="107000"/>
                        </a:lnSpc>
                        <a:spcAft>
                          <a:spcPts val="800"/>
                        </a:spcAft>
                      </a:pPr>
                      <a:r>
                        <a:rPr lang="en-US" sz="11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Total electricity consumed in 2010 in kWh.</a:t>
                      </a:r>
                      <a:endParaRPr lang="en-IN"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42625" marR="42625" marT="0" marB="0" anchor="ctr"/>
                </a:tc>
                <a:extLst>
                  <a:ext uri="{0D108BD9-81ED-4DB2-BD59-A6C34878D82A}">
                    <a16:rowId xmlns:a16="http://schemas.microsoft.com/office/drawing/2014/main" val="10002"/>
                  </a:ext>
                </a:extLst>
              </a:tr>
              <a:tr h="217150">
                <a:tc>
                  <a:txBody>
                    <a:bodyPr/>
                    <a:lstStyle/>
                    <a:p>
                      <a:pPr marR="0" algn="l" rtl="0">
                        <a:lnSpc>
                          <a:spcPct val="107000"/>
                        </a:lnSpc>
                        <a:spcBef>
                          <a:spcPts val="0"/>
                        </a:spcBef>
                        <a:spcAft>
                          <a:spcPts val="800"/>
                        </a:spcAft>
                        <a:buClr>
                          <a:srgbClr val="000000"/>
                        </a:buClr>
                        <a:buFont typeface="Arial"/>
                      </a:pPr>
                      <a:r>
                        <a:rPr lang="en-US"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rPr>
                        <a:t>GAS ACCOUNTS</a:t>
                      </a:r>
                      <a:endPar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endParaRPr>
                    </a:p>
                  </a:txBody>
                  <a:tcPr marL="42625" marR="42625" marT="0" marB="0" anchor="ctr"/>
                </a:tc>
                <a:tc>
                  <a:txBody>
                    <a:bodyPr/>
                    <a:lstStyle/>
                    <a:p>
                      <a:pPr>
                        <a:lnSpc>
                          <a:spcPct val="107000"/>
                        </a:lnSpc>
                        <a:spcAft>
                          <a:spcPts val="800"/>
                        </a:spcAft>
                      </a:pPr>
                      <a:r>
                        <a:rPr lang="en-US" sz="11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Number of accounts with THERM information</a:t>
                      </a:r>
                      <a:endParaRPr lang="en-IN"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42625" marR="42625" marT="0" marB="0" anchor="ctr"/>
                </a:tc>
                <a:extLst>
                  <a:ext uri="{0D108BD9-81ED-4DB2-BD59-A6C34878D82A}">
                    <a16:rowId xmlns:a16="http://schemas.microsoft.com/office/drawing/2014/main" val="2263784560"/>
                  </a:ext>
                </a:extLst>
              </a:tr>
              <a:tr h="230206">
                <a:tc>
                  <a:txBody>
                    <a:bodyPr/>
                    <a:lstStyle/>
                    <a:p>
                      <a:pPr marR="0" algn="l" rtl="0">
                        <a:lnSpc>
                          <a:spcPct val="107000"/>
                        </a:lnSpc>
                        <a:spcBef>
                          <a:spcPts val="0"/>
                        </a:spcBef>
                        <a:spcAft>
                          <a:spcPts val="800"/>
                        </a:spcAft>
                        <a:buClr>
                          <a:srgbClr val="000000"/>
                        </a:buClr>
                        <a:buFont typeface="Arial"/>
                      </a:pPr>
                      <a:r>
                        <a:rPr lang="en-US"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rPr>
                        <a:t>ELECTRICITY ACCOUNTS</a:t>
                      </a:r>
                      <a:endPar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endParaRPr>
                    </a:p>
                  </a:txBody>
                  <a:tcPr marL="42625" marR="42625" marT="0" marB="0" anchor="ctr"/>
                </a:tc>
                <a:tc>
                  <a:txBody>
                    <a:bodyPr/>
                    <a:lstStyle/>
                    <a:p>
                      <a:pPr>
                        <a:lnSpc>
                          <a:spcPct val="107000"/>
                        </a:lnSpc>
                        <a:spcAft>
                          <a:spcPts val="800"/>
                        </a:spcAft>
                      </a:pPr>
                      <a:r>
                        <a:rPr lang="en-US" sz="11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Number of accounts with kilowatt hour information</a:t>
                      </a:r>
                      <a:endParaRPr lang="en-IN"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42625" marR="42625" marT="0" marB="0" anchor="ctr"/>
                </a:tc>
                <a:extLst>
                  <a:ext uri="{0D108BD9-81ED-4DB2-BD59-A6C34878D82A}">
                    <a16:rowId xmlns:a16="http://schemas.microsoft.com/office/drawing/2014/main" val="546509114"/>
                  </a:ext>
                </a:extLst>
              </a:tr>
              <a:tr h="217150">
                <a:tc>
                  <a:txBody>
                    <a:bodyPr/>
                    <a:lstStyle/>
                    <a:p>
                      <a:pPr marR="0" algn="l" rtl="0">
                        <a:lnSpc>
                          <a:spcPct val="107000"/>
                        </a:lnSpc>
                        <a:spcBef>
                          <a:spcPts val="0"/>
                        </a:spcBef>
                        <a:spcAft>
                          <a:spcPts val="800"/>
                        </a:spcAft>
                        <a:buClr>
                          <a:srgbClr val="000000"/>
                        </a:buClr>
                        <a:buFont typeface="Arial"/>
                      </a:pPr>
                      <a:r>
                        <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rPr>
                        <a:t>TOTAL POPULATION</a:t>
                      </a:r>
                    </a:p>
                  </a:txBody>
                  <a:tcPr marL="42625" marR="42625" marT="0" marB="0" anchor="ctr"/>
                </a:tc>
                <a:tc>
                  <a:txBody>
                    <a:bodyPr/>
                    <a:lstStyle/>
                    <a:p>
                      <a:pPr>
                        <a:lnSpc>
                          <a:spcPct val="107000"/>
                        </a:lnSpc>
                        <a:spcAft>
                          <a:spcPts val="800"/>
                        </a:spcAft>
                      </a:pPr>
                      <a:r>
                        <a:rPr lang="en-US" sz="11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Total population from Census 2010 report </a:t>
                      </a:r>
                      <a:endParaRPr lang="en-IN"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42625" marR="42625" marT="0" marB="0" anchor="ctr"/>
                </a:tc>
                <a:extLst>
                  <a:ext uri="{0D108BD9-81ED-4DB2-BD59-A6C34878D82A}">
                    <a16:rowId xmlns:a16="http://schemas.microsoft.com/office/drawing/2014/main" val="1919219654"/>
                  </a:ext>
                </a:extLst>
              </a:tr>
              <a:tr h="217150">
                <a:tc>
                  <a:txBody>
                    <a:bodyPr/>
                    <a:lstStyle/>
                    <a:p>
                      <a:pPr marR="0" algn="l" rtl="0">
                        <a:lnSpc>
                          <a:spcPct val="107000"/>
                        </a:lnSpc>
                        <a:spcBef>
                          <a:spcPts val="0"/>
                        </a:spcBef>
                        <a:spcAft>
                          <a:spcPts val="800"/>
                        </a:spcAft>
                        <a:buClr>
                          <a:srgbClr val="000000"/>
                        </a:buClr>
                        <a:buFont typeface="Arial"/>
                      </a:pPr>
                      <a:r>
                        <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rPr>
                        <a:t>OCCUPIED UNITS</a:t>
                      </a:r>
                    </a:p>
                  </a:txBody>
                  <a:tcPr marL="42625" marR="42625" marT="0" marB="0" anchor="ctr"/>
                </a:tc>
                <a:tc>
                  <a:txBody>
                    <a:bodyPr/>
                    <a:lstStyle/>
                    <a:p>
                      <a:pPr>
                        <a:lnSpc>
                          <a:spcPct val="107000"/>
                        </a:lnSpc>
                        <a:spcAft>
                          <a:spcPts val="800"/>
                        </a:spcAft>
                      </a:pPr>
                      <a:r>
                        <a:rPr lang="en-US" sz="11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Number of housing units that are occupied</a:t>
                      </a:r>
                      <a:endParaRPr lang="en-IN"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42625" marR="42625" marT="0" marB="0" anchor="ctr"/>
                </a:tc>
                <a:extLst>
                  <a:ext uri="{0D108BD9-81ED-4DB2-BD59-A6C34878D82A}">
                    <a16:rowId xmlns:a16="http://schemas.microsoft.com/office/drawing/2014/main" val="524277849"/>
                  </a:ext>
                </a:extLst>
              </a:tr>
              <a:tr h="217150">
                <a:tc>
                  <a:txBody>
                    <a:bodyPr/>
                    <a:lstStyle/>
                    <a:p>
                      <a:pPr marR="0" algn="l" rtl="0">
                        <a:lnSpc>
                          <a:spcPct val="107000"/>
                        </a:lnSpc>
                        <a:spcBef>
                          <a:spcPts val="0"/>
                        </a:spcBef>
                        <a:spcAft>
                          <a:spcPts val="800"/>
                        </a:spcAft>
                        <a:buClr>
                          <a:srgbClr val="000000"/>
                        </a:buClr>
                        <a:buFont typeface="Arial"/>
                      </a:pPr>
                      <a:r>
                        <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rPr>
                        <a:t>RENTER-OCCUPIED</a:t>
                      </a:r>
                    </a:p>
                  </a:txBody>
                  <a:tcPr marL="42625" marR="42625" marT="0" marB="0" anchor="ctr"/>
                </a:tc>
                <a:tc>
                  <a:txBody>
                    <a:bodyPr/>
                    <a:lstStyle/>
                    <a:p>
                      <a:pPr>
                        <a:lnSpc>
                          <a:spcPct val="107000"/>
                        </a:lnSpc>
                        <a:spcAft>
                          <a:spcPts val="800"/>
                        </a:spcAft>
                      </a:pPr>
                      <a:r>
                        <a:rPr lang="en-US" sz="11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Number of housing units that are renter occupied</a:t>
                      </a:r>
                      <a:endParaRPr lang="en-IN"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42625" marR="42625" marT="0" marB="0" anchor="ctr"/>
                </a:tc>
                <a:extLst>
                  <a:ext uri="{0D108BD9-81ED-4DB2-BD59-A6C34878D82A}">
                    <a16:rowId xmlns:a16="http://schemas.microsoft.com/office/drawing/2014/main" val="511102406"/>
                  </a:ext>
                </a:extLst>
              </a:tr>
              <a:tr h="217150">
                <a:tc>
                  <a:txBody>
                    <a:bodyPr/>
                    <a:lstStyle/>
                    <a:p>
                      <a:pPr marR="0" algn="l" rtl="0">
                        <a:lnSpc>
                          <a:spcPct val="107000"/>
                        </a:lnSpc>
                        <a:spcBef>
                          <a:spcPts val="0"/>
                        </a:spcBef>
                        <a:spcAft>
                          <a:spcPts val="800"/>
                        </a:spcAft>
                        <a:buClr>
                          <a:srgbClr val="000000"/>
                        </a:buClr>
                        <a:buFont typeface="Arial"/>
                      </a:pPr>
                      <a:r>
                        <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rPr>
                        <a:t>RENTER-OCCUPIED HOUSING PERCENTAGE</a:t>
                      </a:r>
                    </a:p>
                  </a:txBody>
                  <a:tcPr marL="42625" marR="42625" marT="0" marB="0" anchor="ctr"/>
                </a:tc>
                <a:tc>
                  <a:txBody>
                    <a:bodyPr/>
                    <a:lstStyle/>
                    <a:p>
                      <a:pPr>
                        <a:lnSpc>
                          <a:spcPct val="107000"/>
                        </a:lnSpc>
                        <a:spcAft>
                          <a:spcPts val="800"/>
                        </a:spcAft>
                      </a:pPr>
                      <a:r>
                        <a:rPr lang="en-US" sz="1100" b="0" i="0" u="none" strike="noStrike" kern="100" cap="none" dirty="0">
                          <a:solidFill>
                            <a:schemeClr val="dk1"/>
                          </a:solidFill>
                          <a:effectLst/>
                          <a:latin typeface="Times New Roman" panose="02020603050405020304" pitchFamily="18" charset="0"/>
                          <a:ea typeface="Aptos" panose="020B0004020202020204" pitchFamily="34" charset="0"/>
                          <a:cs typeface="Times New Roman" panose="02020603050405020304" pitchFamily="18" charset="0"/>
                          <a:sym typeface="Arial"/>
                        </a:rPr>
                        <a:t>Percentage of occupied housing units that are renters from 'Census report</a:t>
                      </a:r>
                      <a:endParaRPr lang="en-IN" sz="1100" b="0" i="0" u="none" strike="noStrike" kern="100" cap="none" dirty="0">
                        <a:solidFill>
                          <a:schemeClr val="dk1"/>
                        </a:solidFill>
                        <a:effectLst/>
                        <a:latin typeface="Times New Roman" panose="02020603050405020304" pitchFamily="18" charset="0"/>
                        <a:ea typeface="Aptos" panose="020B0004020202020204" pitchFamily="34" charset="0"/>
                        <a:cs typeface="Times New Roman" panose="02020603050405020304" pitchFamily="18" charset="0"/>
                        <a:sym typeface="Arial"/>
                      </a:endParaRPr>
                    </a:p>
                  </a:txBody>
                  <a:tcPr marL="42625" marR="42625" marT="0" marB="0" anchor="ctr"/>
                </a:tc>
                <a:extLst>
                  <a:ext uri="{0D108BD9-81ED-4DB2-BD59-A6C34878D82A}">
                    <a16:rowId xmlns:a16="http://schemas.microsoft.com/office/drawing/2014/main" val="1547626030"/>
                  </a:ext>
                </a:extLst>
              </a:tr>
              <a:tr h="217150">
                <a:tc>
                  <a:txBody>
                    <a:bodyPr/>
                    <a:lstStyle/>
                    <a:p>
                      <a:pPr marR="0" algn="l" rtl="0">
                        <a:lnSpc>
                          <a:spcPct val="107000"/>
                        </a:lnSpc>
                        <a:spcBef>
                          <a:spcPts val="0"/>
                        </a:spcBef>
                        <a:spcAft>
                          <a:spcPts val="800"/>
                        </a:spcAft>
                        <a:buClr>
                          <a:srgbClr val="000000"/>
                        </a:buClr>
                        <a:buFont typeface="Arial"/>
                      </a:pPr>
                      <a:r>
                        <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rPr>
                        <a:t>ZERO KWH ACCOUNTS</a:t>
                      </a:r>
                    </a:p>
                  </a:txBody>
                  <a:tcPr marL="42625" marR="42625" marT="0" marB="0" anchor="ctr"/>
                </a:tc>
                <a:tc>
                  <a:txBody>
                    <a:bodyPr/>
                    <a:lstStyle/>
                    <a:p>
                      <a:pPr>
                        <a:lnSpc>
                          <a:spcPct val="107000"/>
                        </a:lnSpc>
                        <a:spcAft>
                          <a:spcPts val="800"/>
                        </a:spcAft>
                      </a:pPr>
                      <a:r>
                        <a:rPr lang="en-US" sz="1100" b="0" i="0" u="none" strike="noStrike" kern="100" cap="none" dirty="0">
                          <a:solidFill>
                            <a:schemeClr val="dk1"/>
                          </a:solidFill>
                          <a:effectLst/>
                          <a:latin typeface="Times New Roman" panose="02020603050405020304" pitchFamily="18" charset="0"/>
                          <a:ea typeface="Aptos" panose="020B0004020202020204" pitchFamily="34" charset="0"/>
                          <a:cs typeface="Times New Roman" panose="02020603050405020304" pitchFamily="18" charset="0"/>
                          <a:sym typeface="Arial"/>
                        </a:rPr>
                        <a:t>Number of accounts with 0 kilowatt hours amounts for 12 months in 2010</a:t>
                      </a:r>
                      <a:endParaRPr lang="en-IN" sz="1100" b="0" i="0" u="none" strike="noStrike" kern="100" cap="none" dirty="0">
                        <a:solidFill>
                          <a:schemeClr val="dk1"/>
                        </a:solidFill>
                        <a:effectLst/>
                        <a:latin typeface="Times New Roman" panose="02020603050405020304" pitchFamily="18" charset="0"/>
                        <a:ea typeface="Aptos" panose="020B0004020202020204" pitchFamily="34" charset="0"/>
                        <a:cs typeface="Times New Roman" panose="02020603050405020304" pitchFamily="18" charset="0"/>
                        <a:sym typeface="Arial"/>
                      </a:endParaRPr>
                    </a:p>
                  </a:txBody>
                  <a:tcPr marL="42625" marR="42625" marT="0" marB="0" anchor="ctr"/>
                </a:tc>
                <a:extLst>
                  <a:ext uri="{0D108BD9-81ED-4DB2-BD59-A6C34878D82A}">
                    <a16:rowId xmlns:a16="http://schemas.microsoft.com/office/drawing/2014/main" val="2174330697"/>
                  </a:ext>
                </a:extLst>
              </a:tr>
              <a:tr h="217150">
                <a:tc>
                  <a:txBody>
                    <a:bodyPr/>
                    <a:lstStyle/>
                    <a:p>
                      <a:pPr marR="0" algn="l" rtl="0">
                        <a:lnSpc>
                          <a:spcPct val="107000"/>
                        </a:lnSpc>
                        <a:spcBef>
                          <a:spcPts val="0"/>
                        </a:spcBef>
                        <a:spcAft>
                          <a:spcPts val="800"/>
                        </a:spcAft>
                        <a:buClr>
                          <a:srgbClr val="000000"/>
                        </a:buClr>
                        <a:buFont typeface="Arial"/>
                      </a:pPr>
                      <a:r>
                        <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rPr>
                        <a:t>KWH TOTAL SQFT</a:t>
                      </a:r>
                    </a:p>
                  </a:txBody>
                  <a:tcPr marL="42625" marR="42625" marT="0" marB="0" anchor="ctr"/>
                </a:tc>
                <a:tc>
                  <a:txBody>
                    <a:bodyPr/>
                    <a:lstStyle/>
                    <a:p>
                      <a:pPr>
                        <a:lnSpc>
                          <a:spcPct val="107000"/>
                        </a:lnSpc>
                        <a:spcAft>
                          <a:spcPts val="800"/>
                        </a:spcAft>
                      </a:pPr>
                      <a:r>
                        <a:rPr lang="en-US" sz="1100" b="0" i="0" u="none" strike="noStrike" kern="100" cap="none" dirty="0">
                          <a:solidFill>
                            <a:schemeClr val="dk1"/>
                          </a:solidFill>
                          <a:effectLst/>
                          <a:latin typeface="Times New Roman" panose="02020603050405020304" pitchFamily="18" charset="0"/>
                          <a:ea typeface="Aptos" panose="020B0004020202020204" pitchFamily="34" charset="0"/>
                          <a:cs typeface="Times New Roman" panose="02020603050405020304" pitchFamily="18" charset="0"/>
                          <a:sym typeface="Arial"/>
                        </a:rPr>
                        <a:t>Total square footage associated with the electric energy usage</a:t>
                      </a:r>
                      <a:endParaRPr lang="en-IN" sz="1100" b="0" i="0" u="none" strike="noStrike" kern="100" cap="none" dirty="0">
                        <a:solidFill>
                          <a:schemeClr val="dk1"/>
                        </a:solidFill>
                        <a:effectLst/>
                        <a:latin typeface="Times New Roman" panose="02020603050405020304" pitchFamily="18" charset="0"/>
                        <a:ea typeface="Aptos" panose="020B0004020202020204" pitchFamily="34" charset="0"/>
                        <a:cs typeface="Times New Roman" panose="02020603050405020304" pitchFamily="18" charset="0"/>
                        <a:sym typeface="Arial"/>
                      </a:endParaRPr>
                    </a:p>
                  </a:txBody>
                  <a:tcPr marL="42625" marR="42625" marT="0" marB="0" anchor="ctr"/>
                </a:tc>
                <a:extLst>
                  <a:ext uri="{0D108BD9-81ED-4DB2-BD59-A6C34878D82A}">
                    <a16:rowId xmlns:a16="http://schemas.microsoft.com/office/drawing/2014/main" val="3119745"/>
                  </a:ext>
                </a:extLst>
              </a:tr>
              <a:tr h="217150">
                <a:tc>
                  <a:txBody>
                    <a:bodyPr/>
                    <a:lstStyle/>
                    <a:p>
                      <a:pPr marR="0" algn="l" rtl="0">
                        <a:lnSpc>
                          <a:spcPct val="107000"/>
                        </a:lnSpc>
                        <a:spcBef>
                          <a:spcPts val="0"/>
                        </a:spcBef>
                        <a:spcAft>
                          <a:spcPts val="800"/>
                        </a:spcAft>
                        <a:buClr>
                          <a:srgbClr val="000000"/>
                        </a:buClr>
                        <a:buFont typeface="Arial"/>
                      </a:pPr>
                      <a:r>
                        <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rPr>
                        <a:t>THERMS TOTAL SQFT</a:t>
                      </a:r>
                    </a:p>
                  </a:txBody>
                  <a:tcPr marL="42625" marR="42625" marT="0" marB="0" anchor="ctr"/>
                </a:tc>
                <a:tc>
                  <a:txBody>
                    <a:bodyPr/>
                    <a:lstStyle/>
                    <a:p>
                      <a:pPr>
                        <a:lnSpc>
                          <a:spcPct val="107000"/>
                        </a:lnSpc>
                        <a:spcAft>
                          <a:spcPts val="800"/>
                        </a:spcAft>
                      </a:pPr>
                      <a:r>
                        <a:rPr lang="en-US" sz="1100" b="0" i="0" u="none" strike="noStrike" kern="100" cap="none" dirty="0">
                          <a:solidFill>
                            <a:schemeClr val="dk1"/>
                          </a:solidFill>
                          <a:effectLst/>
                          <a:latin typeface="Times New Roman" panose="02020603050405020304" pitchFamily="18" charset="0"/>
                          <a:ea typeface="Aptos" panose="020B0004020202020204" pitchFamily="34" charset="0"/>
                          <a:cs typeface="Times New Roman" panose="02020603050405020304" pitchFamily="18" charset="0"/>
                          <a:sym typeface="Arial"/>
                        </a:rPr>
                        <a:t>Total square footage associated with the natural gas energy usage for Kilowatt Hours</a:t>
                      </a:r>
                      <a:endParaRPr lang="en-IN" sz="1100" b="0" i="0" u="none" strike="noStrike" kern="100" cap="none" dirty="0">
                        <a:solidFill>
                          <a:schemeClr val="dk1"/>
                        </a:solidFill>
                        <a:effectLst/>
                        <a:latin typeface="Times New Roman" panose="02020603050405020304" pitchFamily="18" charset="0"/>
                        <a:ea typeface="Aptos" panose="020B0004020202020204" pitchFamily="34" charset="0"/>
                        <a:cs typeface="Times New Roman" panose="02020603050405020304" pitchFamily="18" charset="0"/>
                        <a:sym typeface="Arial"/>
                      </a:endParaRPr>
                    </a:p>
                  </a:txBody>
                  <a:tcPr marL="42625" marR="42625" marT="0" marB="0" anchor="ctr"/>
                </a:tc>
                <a:extLst>
                  <a:ext uri="{0D108BD9-81ED-4DB2-BD59-A6C34878D82A}">
                    <a16:rowId xmlns:a16="http://schemas.microsoft.com/office/drawing/2014/main" val="4130771454"/>
                  </a:ext>
                </a:extLst>
              </a:tr>
              <a:tr h="217150">
                <a:tc>
                  <a:txBody>
                    <a:bodyPr/>
                    <a:lstStyle/>
                    <a:p>
                      <a:pPr marR="0" algn="l" rtl="0">
                        <a:lnSpc>
                          <a:spcPct val="107000"/>
                        </a:lnSpc>
                        <a:spcBef>
                          <a:spcPts val="0"/>
                        </a:spcBef>
                        <a:spcAft>
                          <a:spcPts val="800"/>
                        </a:spcAft>
                        <a:buClr>
                          <a:srgbClr val="000000"/>
                        </a:buClr>
                        <a:buFont typeface="Arial"/>
                      </a:pPr>
                      <a:r>
                        <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rPr>
                        <a:t>TOTAL UNITS</a:t>
                      </a:r>
                    </a:p>
                  </a:txBody>
                  <a:tcPr marL="42625" marR="42625" marT="0" marB="0" anchor="ctr"/>
                </a:tc>
                <a:tc>
                  <a:txBody>
                    <a:bodyPr/>
                    <a:lstStyle/>
                    <a:p>
                      <a:pPr>
                        <a:lnSpc>
                          <a:spcPct val="107000"/>
                        </a:lnSpc>
                        <a:spcAft>
                          <a:spcPts val="800"/>
                        </a:spcAft>
                      </a:pPr>
                      <a:r>
                        <a:rPr lang="en-IN" sz="1100" kern="100" dirty="0">
                          <a:effectLst/>
                          <a:latin typeface="Times New Roman" panose="02020603050405020304" pitchFamily="18" charset="0"/>
                          <a:ea typeface="Aptos" panose="020B0004020202020204" pitchFamily="34" charset="0"/>
                          <a:cs typeface="Times New Roman" panose="02020603050405020304" pitchFamily="18" charset="0"/>
                        </a:rPr>
                        <a:t>Total number of housing units</a:t>
                      </a:r>
                    </a:p>
                  </a:txBody>
                  <a:tcPr marL="42625" marR="42625" marT="0" marB="0" anchor="ctr"/>
                </a:tc>
                <a:extLst>
                  <a:ext uri="{0D108BD9-81ED-4DB2-BD59-A6C34878D82A}">
                    <a16:rowId xmlns:a16="http://schemas.microsoft.com/office/drawing/2014/main" val="718771871"/>
                  </a:ext>
                </a:extLst>
              </a:tr>
              <a:tr h="217150">
                <a:tc>
                  <a:txBody>
                    <a:bodyPr/>
                    <a:lstStyle/>
                    <a:p>
                      <a:pPr marR="0" algn="l" rtl="0">
                        <a:lnSpc>
                          <a:spcPct val="107000"/>
                        </a:lnSpc>
                        <a:spcBef>
                          <a:spcPts val="0"/>
                        </a:spcBef>
                        <a:spcAft>
                          <a:spcPts val="800"/>
                        </a:spcAft>
                        <a:buClr>
                          <a:srgbClr val="000000"/>
                        </a:buClr>
                        <a:buFont typeface="Arial"/>
                      </a:pPr>
                      <a:r>
                        <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rPr>
                        <a:t>AVERAGE STORIES</a:t>
                      </a:r>
                    </a:p>
                  </a:txBody>
                  <a:tcPr marL="42625" marR="42625" marT="0" marB="0" anchor="ctr"/>
                </a:tc>
                <a:tc>
                  <a:txBody>
                    <a:bodyPr/>
                    <a:lstStyle/>
                    <a:p>
                      <a:pPr>
                        <a:lnSpc>
                          <a:spcPct val="107000"/>
                        </a:lnSpc>
                        <a:spcAft>
                          <a:spcPts val="800"/>
                        </a:spcAft>
                      </a:pPr>
                      <a:r>
                        <a:rPr lang="en-IN" sz="1100" kern="100" dirty="0">
                          <a:effectLst/>
                          <a:latin typeface="Times New Roman" panose="02020603050405020304" pitchFamily="18" charset="0"/>
                          <a:ea typeface="Aptos" panose="020B0004020202020204" pitchFamily="34" charset="0"/>
                          <a:cs typeface="Times New Roman" panose="02020603050405020304" pitchFamily="18" charset="0"/>
                        </a:rPr>
                        <a:t>Average number of stories</a:t>
                      </a:r>
                    </a:p>
                  </a:txBody>
                  <a:tcPr marL="42625" marR="42625" marT="0" marB="0" anchor="ctr"/>
                </a:tc>
                <a:extLst>
                  <a:ext uri="{0D108BD9-81ED-4DB2-BD59-A6C34878D82A}">
                    <a16:rowId xmlns:a16="http://schemas.microsoft.com/office/drawing/2014/main" val="1981182833"/>
                  </a:ext>
                </a:extLst>
              </a:tr>
              <a:tr h="217150">
                <a:tc>
                  <a:txBody>
                    <a:bodyPr/>
                    <a:lstStyle/>
                    <a:p>
                      <a:pPr marR="0" algn="l" rtl="0">
                        <a:lnSpc>
                          <a:spcPct val="107000"/>
                        </a:lnSpc>
                        <a:spcBef>
                          <a:spcPts val="0"/>
                        </a:spcBef>
                        <a:spcAft>
                          <a:spcPts val="800"/>
                        </a:spcAft>
                        <a:buClr>
                          <a:srgbClr val="000000"/>
                        </a:buClr>
                        <a:buFont typeface="Arial"/>
                      </a:pPr>
                      <a:r>
                        <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rPr>
                        <a:t>AVERAGE BUILDING AGE</a:t>
                      </a:r>
                    </a:p>
                  </a:txBody>
                  <a:tcPr marL="42625" marR="42625" marT="0" marB="0" anchor="ctr"/>
                </a:tc>
                <a:tc>
                  <a:txBody>
                    <a:bodyPr/>
                    <a:lstStyle/>
                    <a:p>
                      <a:pPr>
                        <a:lnSpc>
                          <a:spcPct val="107000"/>
                        </a:lnSpc>
                        <a:spcAft>
                          <a:spcPts val="800"/>
                        </a:spcAft>
                      </a:pPr>
                      <a:r>
                        <a:rPr lang="en-IN" sz="1100" kern="100" dirty="0">
                          <a:effectLst/>
                          <a:latin typeface="Times New Roman" panose="02020603050405020304" pitchFamily="18" charset="0"/>
                          <a:ea typeface="Aptos" panose="020B0004020202020204" pitchFamily="34" charset="0"/>
                          <a:cs typeface="Times New Roman" panose="02020603050405020304" pitchFamily="18" charset="0"/>
                        </a:rPr>
                        <a:t>Average age of Building</a:t>
                      </a:r>
                    </a:p>
                  </a:txBody>
                  <a:tcPr marL="42625" marR="42625" marT="0" marB="0" anchor="ctr"/>
                </a:tc>
                <a:extLst>
                  <a:ext uri="{0D108BD9-81ED-4DB2-BD59-A6C34878D82A}">
                    <a16:rowId xmlns:a16="http://schemas.microsoft.com/office/drawing/2014/main" val="3352330415"/>
                  </a:ext>
                </a:extLst>
              </a:tr>
              <a:tr h="217150">
                <a:tc>
                  <a:txBody>
                    <a:bodyPr/>
                    <a:lstStyle/>
                    <a:p>
                      <a:pPr marR="0" algn="l" rtl="0">
                        <a:lnSpc>
                          <a:spcPct val="107000"/>
                        </a:lnSpc>
                        <a:spcBef>
                          <a:spcPts val="0"/>
                        </a:spcBef>
                        <a:spcAft>
                          <a:spcPts val="800"/>
                        </a:spcAft>
                        <a:buClr>
                          <a:srgbClr val="000000"/>
                        </a:buClr>
                        <a:buFont typeface="Arial"/>
                      </a:pPr>
                      <a:r>
                        <a:rPr lang="en-US"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rPr>
                        <a:t>COMMUNITY AREA NAME</a:t>
                      </a:r>
                      <a:endPar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endParaRPr>
                    </a:p>
                  </a:txBody>
                  <a:tcPr marL="42625" marR="42625" marT="0" marB="0" anchor="ctr"/>
                </a:tc>
                <a:tc>
                  <a:txBody>
                    <a:bodyPr/>
                    <a:lstStyle/>
                    <a:p>
                      <a:pPr>
                        <a:lnSpc>
                          <a:spcPct val="107000"/>
                        </a:lnSpc>
                        <a:spcAft>
                          <a:spcPts val="800"/>
                        </a:spcAft>
                      </a:pPr>
                      <a:r>
                        <a:rPr lang="en-IN" sz="1100" kern="100" dirty="0">
                          <a:effectLst/>
                          <a:latin typeface="Times New Roman" panose="02020603050405020304" pitchFamily="18" charset="0"/>
                          <a:ea typeface="Aptos" panose="020B0004020202020204" pitchFamily="34" charset="0"/>
                          <a:cs typeface="Times New Roman" panose="02020603050405020304" pitchFamily="18" charset="0"/>
                        </a:rPr>
                        <a:t>Community</a:t>
                      </a:r>
                      <a:r>
                        <a:rPr lang="en-IN" sz="1100" kern="100" baseline="0" dirty="0">
                          <a:effectLst/>
                          <a:latin typeface="Times New Roman" panose="02020603050405020304" pitchFamily="18" charset="0"/>
                          <a:ea typeface="Aptos" panose="020B0004020202020204" pitchFamily="34" charset="0"/>
                          <a:cs typeface="Times New Roman" panose="02020603050405020304" pitchFamily="18" charset="0"/>
                        </a:rPr>
                        <a:t> name</a:t>
                      </a:r>
                      <a:endParaRPr lang="en-IN"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42625" marR="42625" marT="0" marB="0" anchor="ctr"/>
                </a:tc>
                <a:extLst>
                  <a:ext uri="{0D108BD9-81ED-4DB2-BD59-A6C34878D82A}">
                    <a16:rowId xmlns:a16="http://schemas.microsoft.com/office/drawing/2014/main" val="1726909465"/>
                  </a:ext>
                </a:extLst>
              </a:tr>
            </a:tbl>
          </a:graphicData>
        </a:graphic>
      </p:graphicFrame>
    </p:spTree>
    <p:extLst>
      <p:ext uri="{BB962C8B-B14F-4D97-AF65-F5344CB8AC3E}">
        <p14:creationId xmlns:p14="http://schemas.microsoft.com/office/powerpoint/2010/main" val="4098494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7CCAA241-6B5F-4B7A-4ED5-03A152EFB400}"/>
              </a:ext>
            </a:extLst>
          </p:cNvPr>
          <p:cNvSpPr txBox="1">
            <a:spLocks/>
          </p:cNvSpPr>
          <p:nvPr/>
        </p:nvSpPr>
        <p:spPr>
          <a:xfrm>
            <a:off x="360000" y="720000"/>
            <a:ext cx="4750954" cy="5727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90000"/>
              </a:lnSpc>
            </a:pPr>
            <a:r>
              <a:rPr lang="en-US" sz="2400" dirty="0">
                <a:latin typeface="Times New Roman" panose="02020603050405020304" pitchFamily="18" charset="0"/>
                <a:cs typeface="Times New Roman" panose="02020603050405020304" pitchFamily="18" charset="0"/>
              </a:rPr>
              <a:t>Column Descriptions (Contd..)</a:t>
            </a:r>
          </a:p>
        </p:txBody>
      </p:sp>
      <p:graphicFrame>
        <p:nvGraphicFramePr>
          <p:cNvPr id="7" name="Table 6">
            <a:extLst>
              <a:ext uri="{FF2B5EF4-FFF2-40B4-BE49-F238E27FC236}">
                <a16:creationId xmlns:a16="http://schemas.microsoft.com/office/drawing/2014/main" id="{BE9A44B8-B6F6-2F6D-E270-0AF84A520C00}"/>
              </a:ext>
            </a:extLst>
          </p:cNvPr>
          <p:cNvGraphicFramePr>
            <a:graphicFrameLocks noGrp="1"/>
          </p:cNvGraphicFramePr>
          <p:nvPr>
            <p:extLst>
              <p:ext uri="{D42A27DB-BD31-4B8C-83A1-F6EECF244321}">
                <p14:modId xmlns:p14="http://schemas.microsoft.com/office/powerpoint/2010/main" val="728740423"/>
              </p:ext>
            </p:extLst>
          </p:nvPr>
        </p:nvGraphicFramePr>
        <p:xfrm>
          <a:off x="471599" y="1368000"/>
          <a:ext cx="8099675" cy="1838787"/>
        </p:xfrm>
        <a:graphic>
          <a:graphicData uri="http://schemas.openxmlformats.org/drawingml/2006/table">
            <a:tbl>
              <a:tblPr firstRow="1" firstCol="1" bandRow="1">
                <a:tableStyleId>{5C22544A-7EE6-4342-B048-85BDC9FD1C3A}</a:tableStyleId>
              </a:tblPr>
              <a:tblGrid>
                <a:gridCol w="3223172">
                  <a:extLst>
                    <a:ext uri="{9D8B030D-6E8A-4147-A177-3AD203B41FA5}">
                      <a16:colId xmlns:a16="http://schemas.microsoft.com/office/drawing/2014/main" val="271147957"/>
                    </a:ext>
                  </a:extLst>
                </a:gridCol>
                <a:gridCol w="4876503">
                  <a:extLst>
                    <a:ext uri="{9D8B030D-6E8A-4147-A177-3AD203B41FA5}">
                      <a16:colId xmlns:a16="http://schemas.microsoft.com/office/drawing/2014/main" val="2036032343"/>
                    </a:ext>
                  </a:extLst>
                </a:gridCol>
              </a:tblGrid>
              <a:tr h="238824">
                <a:tc>
                  <a:txBody>
                    <a:bodyPr/>
                    <a:lstStyle/>
                    <a:p>
                      <a:pPr>
                        <a:lnSpc>
                          <a:spcPct val="107000"/>
                        </a:lnSpc>
                        <a:spcAft>
                          <a:spcPts val="800"/>
                        </a:spcAft>
                      </a:pPr>
                      <a:r>
                        <a:rPr lang="en-IN" sz="1100" kern="100" dirty="0">
                          <a:effectLst/>
                          <a:latin typeface="Times New Roman" panose="02020603050405020304" pitchFamily="18" charset="0"/>
                          <a:cs typeface="Times New Roman" panose="02020603050405020304" pitchFamily="18" charset="0"/>
                        </a:rPr>
                        <a:t>Column Name</a:t>
                      </a:r>
                      <a:endParaRPr lang="en-IN"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42625" marR="42625" marT="0" marB="0">
                    <a:solidFill>
                      <a:schemeClr val="accent1">
                        <a:lumMod val="75000"/>
                      </a:schemeClr>
                    </a:solidFill>
                  </a:tcPr>
                </a:tc>
                <a:tc>
                  <a:txBody>
                    <a:bodyPr/>
                    <a:lstStyle/>
                    <a:p>
                      <a:pPr>
                        <a:lnSpc>
                          <a:spcPct val="107000"/>
                        </a:lnSpc>
                        <a:spcAft>
                          <a:spcPts val="800"/>
                        </a:spcAft>
                      </a:pPr>
                      <a:r>
                        <a:rPr lang="en-IN" sz="1100" kern="100" dirty="0">
                          <a:effectLst/>
                        </a:rPr>
                        <a:t>Description</a:t>
                      </a:r>
                      <a:endParaRPr lang="en-IN"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2625" marR="42625" marT="0" marB="0">
                    <a:solidFill>
                      <a:schemeClr val="accent1">
                        <a:lumMod val="75000"/>
                      </a:schemeClr>
                    </a:solidFill>
                  </a:tcPr>
                </a:tc>
                <a:extLst>
                  <a:ext uri="{0D108BD9-81ED-4DB2-BD59-A6C34878D82A}">
                    <a16:rowId xmlns:a16="http://schemas.microsoft.com/office/drawing/2014/main" val="2828379514"/>
                  </a:ext>
                </a:extLst>
              </a:tr>
              <a:tr h="278379">
                <a:tc>
                  <a:txBody>
                    <a:bodyPr/>
                    <a:lstStyle/>
                    <a:p>
                      <a:pPr marR="0" algn="l" rtl="0">
                        <a:lnSpc>
                          <a:spcPct val="107000"/>
                        </a:lnSpc>
                        <a:spcBef>
                          <a:spcPts val="0"/>
                        </a:spcBef>
                        <a:spcAft>
                          <a:spcPts val="800"/>
                        </a:spcAft>
                        <a:buClr>
                          <a:srgbClr val="000000"/>
                        </a:buClr>
                        <a:buFont typeface="Arial"/>
                      </a:pPr>
                      <a:r>
                        <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rPr>
                        <a:t>AVERAGE HOUSE SIZE</a:t>
                      </a:r>
                    </a:p>
                  </a:txBody>
                  <a:tcPr marL="42625" marR="42625" marT="0" marB="0" anchor="ctr"/>
                </a:tc>
                <a:tc>
                  <a:txBody>
                    <a:bodyPr/>
                    <a:lstStyle/>
                    <a:p>
                      <a:pPr>
                        <a:lnSpc>
                          <a:spcPct val="107000"/>
                        </a:lnSpc>
                        <a:spcAft>
                          <a:spcPts val="800"/>
                        </a:spcAft>
                      </a:pPr>
                      <a:r>
                        <a:rPr lang="en-US" sz="11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Average household size from Census 2010 report </a:t>
                      </a:r>
                      <a:endParaRPr lang="en-IN"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42625" marR="42625" marT="0" marB="0" anchor="ctr"/>
                </a:tc>
                <a:extLst>
                  <a:ext uri="{0D108BD9-81ED-4DB2-BD59-A6C34878D82A}">
                    <a16:rowId xmlns:a16="http://schemas.microsoft.com/office/drawing/2014/main" val="300973438"/>
                  </a:ext>
                </a:extLst>
              </a:tr>
              <a:tr h="286615">
                <a:tc>
                  <a:txBody>
                    <a:bodyPr/>
                    <a:lstStyle/>
                    <a:p>
                      <a:pPr marR="0" algn="l" rtl="0">
                        <a:lnSpc>
                          <a:spcPct val="107000"/>
                        </a:lnSpc>
                        <a:spcBef>
                          <a:spcPts val="0"/>
                        </a:spcBef>
                        <a:spcAft>
                          <a:spcPts val="800"/>
                        </a:spcAft>
                        <a:buClr>
                          <a:srgbClr val="000000"/>
                        </a:buClr>
                        <a:buFont typeface="Arial"/>
                      </a:pPr>
                      <a:r>
                        <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rPr>
                        <a:t>OCCUPIED UNITS PERCENTAGE</a:t>
                      </a:r>
                    </a:p>
                  </a:txBody>
                  <a:tcPr marL="42625" marR="42625" marT="0" marB="0" anchor="ctr"/>
                </a:tc>
                <a:tc>
                  <a:txBody>
                    <a:bodyPr/>
                    <a:lstStyle/>
                    <a:p>
                      <a:pPr>
                        <a:lnSpc>
                          <a:spcPct val="107000"/>
                        </a:lnSpc>
                        <a:spcAft>
                          <a:spcPts val="800"/>
                        </a:spcAft>
                      </a:pPr>
                      <a:r>
                        <a:rPr lang="en-US" sz="11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Occupied units percentage.</a:t>
                      </a:r>
                      <a:endParaRPr lang="en-IN"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42625" marR="42625" marT="0" marB="0" anchor="ctr"/>
                </a:tc>
                <a:extLst>
                  <a:ext uri="{0D108BD9-81ED-4DB2-BD59-A6C34878D82A}">
                    <a16:rowId xmlns:a16="http://schemas.microsoft.com/office/drawing/2014/main" val="1082317999"/>
                  </a:ext>
                </a:extLst>
              </a:tr>
              <a:tr h="278379">
                <a:tc>
                  <a:txBody>
                    <a:bodyPr/>
                    <a:lstStyle/>
                    <a:p>
                      <a:pPr marR="0" algn="l" rtl="0">
                        <a:lnSpc>
                          <a:spcPct val="107000"/>
                        </a:lnSpc>
                        <a:spcBef>
                          <a:spcPts val="0"/>
                        </a:spcBef>
                        <a:spcAft>
                          <a:spcPts val="800"/>
                        </a:spcAft>
                        <a:buClr>
                          <a:srgbClr val="000000"/>
                        </a:buClr>
                        <a:buFont typeface="Arial"/>
                      </a:pPr>
                      <a:r>
                        <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rPr>
                        <a:t>OCCUPIED HOUSING UNITS</a:t>
                      </a:r>
                    </a:p>
                  </a:txBody>
                  <a:tcPr marL="42625" marR="42625" marT="0" marB="0" anchor="ctr"/>
                </a:tc>
                <a:tc>
                  <a:txBody>
                    <a:bodyPr/>
                    <a:lstStyle/>
                    <a:p>
                      <a:pPr>
                        <a:lnSpc>
                          <a:spcPct val="107000"/>
                        </a:lnSpc>
                        <a:spcAft>
                          <a:spcPts val="800"/>
                        </a:spcAft>
                      </a:pPr>
                      <a:r>
                        <a:rPr lang="en-US" sz="11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Number of occupied housing units from 'Census 2010 report</a:t>
                      </a:r>
                      <a:endParaRPr lang="en-IN"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42625" marR="42625" marT="0" marB="0" anchor="ctr"/>
                </a:tc>
                <a:extLst>
                  <a:ext uri="{0D108BD9-81ED-4DB2-BD59-A6C34878D82A}">
                    <a16:rowId xmlns:a16="http://schemas.microsoft.com/office/drawing/2014/main" val="2263784560"/>
                  </a:ext>
                </a:extLst>
              </a:tr>
              <a:tr h="274350">
                <a:tc>
                  <a:txBody>
                    <a:bodyPr/>
                    <a:lstStyle/>
                    <a:p>
                      <a:pPr marR="0" algn="l" rtl="0">
                        <a:lnSpc>
                          <a:spcPct val="107000"/>
                        </a:lnSpc>
                        <a:spcBef>
                          <a:spcPts val="0"/>
                        </a:spcBef>
                        <a:spcAft>
                          <a:spcPts val="800"/>
                        </a:spcAft>
                        <a:buClr>
                          <a:srgbClr val="000000"/>
                        </a:buClr>
                        <a:buFont typeface="Arial"/>
                      </a:pPr>
                      <a:r>
                        <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rPr>
                        <a:t>BUILDING TYPE</a:t>
                      </a:r>
                    </a:p>
                  </a:txBody>
                  <a:tcPr marL="42625" marR="42625" marT="0" marB="0" anchor="ctr"/>
                </a:tc>
                <a:tc>
                  <a:txBody>
                    <a:bodyPr/>
                    <a:lstStyle/>
                    <a:p>
                      <a:pPr>
                        <a:lnSpc>
                          <a:spcPct val="107000"/>
                        </a:lnSpc>
                        <a:spcAft>
                          <a:spcPts val="800"/>
                        </a:spcAft>
                      </a:pPr>
                      <a:r>
                        <a:rPr lang="en-US" sz="11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Building Type: Residential, Commercial, Industrial</a:t>
                      </a:r>
                      <a:endParaRPr lang="en-IN"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42625" marR="42625" marT="0" marB="0" anchor="ctr"/>
                </a:tc>
                <a:extLst>
                  <a:ext uri="{0D108BD9-81ED-4DB2-BD59-A6C34878D82A}">
                    <a16:rowId xmlns:a16="http://schemas.microsoft.com/office/drawing/2014/main" val="546509114"/>
                  </a:ext>
                </a:extLst>
              </a:tr>
              <a:tr h="482240">
                <a:tc>
                  <a:txBody>
                    <a:bodyPr/>
                    <a:lstStyle/>
                    <a:p>
                      <a:pPr marR="0" algn="l" rtl="0">
                        <a:lnSpc>
                          <a:spcPct val="107000"/>
                        </a:lnSpc>
                        <a:spcBef>
                          <a:spcPts val="0"/>
                        </a:spcBef>
                        <a:spcAft>
                          <a:spcPts val="800"/>
                        </a:spcAft>
                        <a:buClr>
                          <a:srgbClr val="000000"/>
                        </a:buClr>
                        <a:buFont typeface="Arial"/>
                      </a:pPr>
                      <a:r>
                        <a:rPr lang="en-IN" sz="1100" b="1" i="0" u="none" strike="noStrike" kern="100" cap="none" dirty="0">
                          <a:solidFill>
                            <a:schemeClr val="lt1"/>
                          </a:solidFill>
                          <a:effectLst/>
                          <a:latin typeface="Times New Roman" panose="02020603050405020304" pitchFamily="18" charset="0"/>
                          <a:ea typeface="+mn-ea"/>
                          <a:cs typeface="Times New Roman" panose="02020603050405020304" pitchFamily="18" charset="0"/>
                          <a:sym typeface="Arial"/>
                        </a:rPr>
                        <a:t>BUILDING_SUBTYPE</a:t>
                      </a:r>
                    </a:p>
                  </a:txBody>
                  <a:tcPr marL="42625" marR="42625" marT="0" marB="0" anchor="ctr"/>
                </a:tc>
                <a:tc>
                  <a:txBody>
                    <a:bodyPr/>
                    <a:lstStyle/>
                    <a:p>
                      <a:pPr>
                        <a:lnSpc>
                          <a:spcPct val="107000"/>
                        </a:lnSpc>
                        <a:spcAft>
                          <a:spcPts val="800"/>
                        </a:spcAft>
                      </a:pPr>
                      <a:r>
                        <a:rPr lang="en-US" sz="11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Building Sub-Type (6): Single Family, Multi &lt;7, Multi 7+, Commercial, Industrial, Municipal. </a:t>
                      </a:r>
                      <a:endParaRPr lang="en-IN" sz="11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42625" marR="42625" marT="0" marB="0" anchor="ctr"/>
                </a:tc>
                <a:extLst>
                  <a:ext uri="{0D108BD9-81ED-4DB2-BD59-A6C34878D82A}">
                    <a16:rowId xmlns:a16="http://schemas.microsoft.com/office/drawing/2014/main" val="1919219654"/>
                  </a:ext>
                </a:extLst>
              </a:tr>
            </a:tbl>
          </a:graphicData>
        </a:graphic>
      </p:graphicFrame>
    </p:spTree>
    <p:extLst>
      <p:ext uri="{BB962C8B-B14F-4D97-AF65-F5344CB8AC3E}">
        <p14:creationId xmlns:p14="http://schemas.microsoft.com/office/powerpoint/2010/main" val="5949006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60000" y="720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Times New Roman" panose="02020603050405020304" pitchFamily="18" charset="0"/>
                <a:cs typeface="Times New Roman" panose="02020603050405020304" pitchFamily="18" charset="0"/>
              </a:rPr>
              <a:t>Data Analysis</a:t>
            </a:r>
            <a:endParaRPr sz="24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rcRect l="2642" t="-1608" r="11100"/>
          <a:stretch/>
        </p:blipFill>
        <p:spPr>
          <a:xfrm>
            <a:off x="4421497" y="1222450"/>
            <a:ext cx="4410803" cy="3184902"/>
          </a:xfrm>
          <a:prstGeom prst="rect">
            <a:avLst/>
          </a:prstGeom>
        </p:spPr>
      </p:pic>
      <p:sp>
        <p:nvSpPr>
          <p:cNvPr id="76" name="Google Shape;76;p16"/>
          <p:cNvSpPr txBox="1">
            <a:spLocks noGrp="1"/>
          </p:cNvSpPr>
          <p:nvPr>
            <p:ph type="body" idx="1"/>
          </p:nvPr>
        </p:nvSpPr>
        <p:spPr>
          <a:xfrm>
            <a:off x="311699" y="1222450"/>
            <a:ext cx="4129671" cy="3271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200" dirty="0">
                <a:solidFill>
                  <a:schemeClr val="tx1"/>
                </a:solidFill>
                <a:latin typeface="Times New Roman" panose="02020603050405020304" pitchFamily="18" charset="0"/>
                <a:cs typeface="Times New Roman" panose="02020603050405020304" pitchFamily="18" charset="0"/>
              </a:rPr>
              <a:t>There are three building types available in our dataset.</a:t>
            </a:r>
          </a:p>
          <a:p>
            <a:pPr marL="285750" indent="-285750" algn="just">
              <a:spcAft>
                <a:spcPts val="1600"/>
              </a:spcAft>
              <a:buClr>
                <a:schemeClr val="tx1"/>
              </a:buClr>
              <a:buSzPct val="100000"/>
            </a:pPr>
            <a:r>
              <a:rPr lang="en-US" sz="1200" b="1" dirty="0">
                <a:solidFill>
                  <a:schemeClr val="tx1"/>
                </a:solidFill>
                <a:latin typeface="Times New Roman" panose="02020603050405020304" pitchFamily="18" charset="0"/>
                <a:cs typeface="Times New Roman" panose="02020603050405020304" pitchFamily="18" charset="0"/>
              </a:rPr>
              <a:t>Residential</a:t>
            </a:r>
            <a:r>
              <a:rPr lang="en-US" sz="1200" dirty="0">
                <a:solidFill>
                  <a:schemeClr val="tx1"/>
                </a:solidFill>
                <a:latin typeface="Times New Roman" panose="02020603050405020304" pitchFamily="18" charset="0"/>
                <a:cs typeface="Times New Roman" panose="02020603050405020304" pitchFamily="18" charset="0"/>
              </a:rPr>
              <a:t>: There are </a:t>
            </a:r>
            <a:r>
              <a:rPr lang="en-US" sz="1200" b="1" dirty="0">
                <a:solidFill>
                  <a:schemeClr val="tx1"/>
                </a:solidFill>
                <a:latin typeface="Times New Roman" panose="02020603050405020304" pitchFamily="18" charset="0"/>
                <a:cs typeface="Times New Roman" panose="02020603050405020304" pitchFamily="18" charset="0"/>
              </a:rPr>
              <a:t>49,747 (74.3%)</a:t>
            </a:r>
            <a:r>
              <a:rPr lang="en-US" sz="1200" dirty="0">
                <a:solidFill>
                  <a:schemeClr val="tx1"/>
                </a:solidFill>
                <a:latin typeface="Times New Roman" panose="02020603050405020304" pitchFamily="18" charset="0"/>
                <a:cs typeface="Times New Roman" panose="02020603050405020304" pitchFamily="18" charset="0"/>
              </a:rPr>
              <a:t> entries labeled as "Residential,“ which is the largest group in our dataset.</a:t>
            </a:r>
          </a:p>
          <a:p>
            <a:pPr marL="285750" indent="-285750" algn="just">
              <a:spcAft>
                <a:spcPts val="1600"/>
              </a:spcAft>
              <a:buClr>
                <a:schemeClr val="tx1"/>
              </a:buClr>
              <a:buSzPct val="100000"/>
            </a:pPr>
            <a:r>
              <a:rPr lang="en-US" sz="1200" b="1" dirty="0">
                <a:solidFill>
                  <a:schemeClr val="tx1"/>
                </a:solidFill>
                <a:latin typeface="Times New Roman" panose="02020603050405020304" pitchFamily="18" charset="0"/>
                <a:cs typeface="Times New Roman" panose="02020603050405020304" pitchFamily="18" charset="0"/>
              </a:rPr>
              <a:t>Commercial</a:t>
            </a:r>
            <a:r>
              <a:rPr lang="en-US" sz="1200" dirty="0">
                <a:solidFill>
                  <a:schemeClr val="tx1"/>
                </a:solidFill>
                <a:latin typeface="Times New Roman" panose="02020603050405020304" pitchFamily="18" charset="0"/>
                <a:cs typeface="Times New Roman" panose="02020603050405020304" pitchFamily="18" charset="0"/>
              </a:rPr>
              <a:t>: There are </a:t>
            </a:r>
            <a:r>
              <a:rPr lang="en-US" sz="1200" b="1" dirty="0">
                <a:solidFill>
                  <a:schemeClr val="tx1"/>
                </a:solidFill>
                <a:latin typeface="Times New Roman" panose="02020603050405020304" pitchFamily="18" charset="0"/>
                <a:cs typeface="Times New Roman" panose="02020603050405020304" pitchFamily="18" charset="0"/>
              </a:rPr>
              <a:t>17,185 (25.7%)</a:t>
            </a:r>
            <a:r>
              <a:rPr lang="en-US" sz="1200" dirty="0">
                <a:solidFill>
                  <a:schemeClr val="tx1"/>
                </a:solidFill>
                <a:latin typeface="Times New Roman" panose="02020603050405020304" pitchFamily="18" charset="0"/>
                <a:cs typeface="Times New Roman" panose="02020603050405020304" pitchFamily="18" charset="0"/>
              </a:rPr>
              <a:t> entries labeled as "Commercial," which is the second-largest group.</a:t>
            </a:r>
          </a:p>
          <a:p>
            <a:pPr marL="285750" indent="-285750" algn="just">
              <a:spcAft>
                <a:spcPts val="1600"/>
              </a:spcAft>
              <a:buClr>
                <a:schemeClr val="tx1"/>
              </a:buClr>
              <a:buSzPct val="100000"/>
            </a:pPr>
            <a:r>
              <a:rPr lang="en-US" sz="1200" b="1" dirty="0">
                <a:solidFill>
                  <a:schemeClr val="tx1"/>
                </a:solidFill>
                <a:latin typeface="Times New Roman" panose="02020603050405020304" pitchFamily="18" charset="0"/>
                <a:cs typeface="Times New Roman" panose="02020603050405020304" pitchFamily="18" charset="0"/>
              </a:rPr>
              <a:t>Industrial</a:t>
            </a:r>
            <a:r>
              <a:rPr lang="en-US" sz="1200" dirty="0">
                <a:solidFill>
                  <a:schemeClr val="tx1"/>
                </a:solidFill>
                <a:latin typeface="Times New Roman" panose="02020603050405020304" pitchFamily="18" charset="0"/>
                <a:cs typeface="Times New Roman" panose="02020603050405020304" pitchFamily="18" charset="0"/>
              </a:rPr>
              <a:t>: There are </a:t>
            </a:r>
            <a:r>
              <a:rPr lang="en-US" sz="1200" b="1" dirty="0">
                <a:solidFill>
                  <a:schemeClr val="tx1"/>
                </a:solidFill>
                <a:latin typeface="Times New Roman" panose="02020603050405020304" pitchFamily="18" charset="0"/>
                <a:cs typeface="Times New Roman" panose="02020603050405020304" pitchFamily="18" charset="0"/>
              </a:rPr>
              <a:t>42 (0.1%)</a:t>
            </a:r>
            <a:r>
              <a:rPr lang="en-US" sz="1200" dirty="0">
                <a:solidFill>
                  <a:schemeClr val="tx1"/>
                </a:solidFill>
                <a:latin typeface="Times New Roman" panose="02020603050405020304" pitchFamily="18" charset="0"/>
                <a:cs typeface="Times New Roman" panose="02020603050405020304" pitchFamily="18" charset="0"/>
              </a:rPr>
              <a:t> entries labeled as "Industrial," which is much smaller compared to the other two categories.</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1688</TotalTime>
  <Words>2815</Words>
  <Application>Microsoft Office PowerPoint</Application>
  <PresentationFormat>On-screen Show (16:9)</PresentationFormat>
  <Paragraphs>170</Paragraphs>
  <Slides>32</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Aptos</vt:lpstr>
      <vt:lpstr>Times New Roman</vt:lpstr>
      <vt:lpstr>Simple Light</vt:lpstr>
      <vt:lpstr>Predictive modelling of Household Energy Consumption</vt:lpstr>
      <vt:lpstr>Introduction</vt:lpstr>
      <vt:lpstr>Problem statement</vt:lpstr>
      <vt:lpstr>Objectives</vt:lpstr>
      <vt:lpstr>Relevance to Real-World Problems</vt:lpstr>
      <vt:lpstr>The Chicago Energy Usage 2010 Dataset provides detailed information about energy consumption across Chicago neighborhoods for the year 2010. It includes data on electricity (kWh) and natural gas (therms) usage, segmented by building types and community areas. Source: City of Chicago Open Data Portal. URL:https://data.cityofchicago.org/Environment-Sustainable-Development/Energy-Usage-2010/8yq3-m6wp/data  Dataset Dimensions: We have 67051 rows and 73 columns  Rows: Each row represents a unique combination of community area, building type, and energy statistics.  Columns: A variety of features such as building characteristics, energy usage, and demographics.</vt:lpstr>
      <vt:lpstr>Column Descriptions</vt:lpstr>
      <vt:lpstr>PowerPoint Presentation</vt:lpstr>
      <vt:lpstr>Data Analysis</vt:lpstr>
      <vt:lpstr>Data Analysis</vt:lpstr>
      <vt:lpstr>Data Analysis</vt:lpstr>
      <vt:lpstr>Data Analysis</vt:lpstr>
      <vt:lpstr>Data Analysis</vt:lpstr>
      <vt:lpstr>Data Analysis</vt:lpstr>
      <vt:lpstr>Renter Occupancy across different communities</vt:lpstr>
      <vt:lpstr>Monthly Energy Usage Trends</vt:lpstr>
      <vt:lpstr>Data Cleaning:</vt:lpstr>
      <vt:lpstr>Unpivoting the Data - To bring the data into desired schema</vt:lpstr>
      <vt:lpstr>Data Standardization - Handling Null Values &amp; Outliers for Accurate Insights</vt:lpstr>
      <vt:lpstr>Data Standardization and Feature selection</vt:lpstr>
      <vt:lpstr>Linear Regression:</vt:lpstr>
      <vt:lpstr>Polynomial Regression</vt:lpstr>
      <vt:lpstr>Decision Tree:</vt:lpstr>
      <vt:lpstr>Random Forest</vt:lpstr>
      <vt:lpstr>Gradient Boosting</vt:lpstr>
      <vt:lpstr>XBOOST (Extreme Gradient Boosting):</vt:lpstr>
      <vt:lpstr>KNN</vt:lpstr>
      <vt:lpstr>Overall Results:</vt:lpstr>
      <vt:lpstr>PowerPoint Presentation</vt:lpstr>
      <vt:lpstr>Snippet of the US Household Energy Prediction Model Web Application:</vt:lpstr>
      <vt:lpstr>Snippet of the US Household Energy Prediction Model Web Application: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G Jyothirnayani</cp:lastModifiedBy>
  <cp:revision>81</cp:revision>
  <dcterms:modified xsi:type="dcterms:W3CDTF">2024-12-11T00:33:42Z</dcterms:modified>
</cp:coreProperties>
</file>